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1" r:id="rId1"/>
  </p:sldMasterIdLst>
  <p:notesMasterIdLst>
    <p:notesMasterId r:id="rId6"/>
  </p:notesMasterIdLst>
  <p:sldIdLst>
    <p:sldId id="285" r:id="rId2"/>
    <p:sldId id="290" r:id="rId3"/>
    <p:sldId id="291" r:id="rId4"/>
    <p:sldId id="293" r:id="rId5"/>
  </p:sldIdLst>
  <p:sldSz cx="9144000" cy="5143500" type="screen16x9"/>
  <p:notesSz cx="6858000" cy="9144000"/>
  <p:embeddedFontLst>
    <p:embeddedFont>
      <p:font typeface="Arial Black" panose="020B0A04020102020204" pitchFamily="34" charset="0"/>
      <p:bold r:id="rId7"/>
    </p:embeddedFont>
    <p:embeddedFont>
      <p:font typeface="Book Antiqua" panose="02040602050305030304" pitchFamily="18" charset="0"/>
      <p:regular r:id="rId8"/>
      <p:bold r:id="rId9"/>
      <p:italic r:id="rId10"/>
      <p:boldItalic r:id="rId11"/>
    </p:embeddedFont>
    <p:embeddedFont>
      <p:font typeface="DM Sans" pitchFamily="2" charset="0"/>
      <p:regular r:id="rId12"/>
      <p:bold r:id="rId13"/>
      <p:italic r:id="rId14"/>
      <p:boldItalic r:id="rId15"/>
    </p:embeddedFont>
    <p:embeddedFont>
      <p:font typeface="Epilogue" panose="020B0604020202020204"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8866"/>
    <a:srgbClr val="38271F"/>
    <a:srgbClr val="667256"/>
    <a:srgbClr val="CED4C6"/>
    <a:srgbClr val="F2E2DF"/>
    <a:srgbClr val="51613C"/>
    <a:srgbClr val="C1C9B3"/>
    <a:srgbClr val="C2CFAD"/>
    <a:srgbClr val="CDD3B1"/>
    <a:srgbClr val="C6B2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5EC4228-70D4-4A30-B320-F7BE0DDD48B6}">
  <a:tblStyle styleId="{F5EC4228-70D4-4A30-B320-F7BE0DDD48B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6" d="100"/>
          <a:sy n="76" d="100"/>
        </p:scale>
        <p:origin x="960"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font" Target="fonts/font10.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font" Target="fonts/font9.fntdata"/><Relationship Id="rId23" Type="http://schemas.openxmlformats.org/officeDocument/2006/relationships/tableStyles" Target="tableStyles.xml"/><Relationship Id="rId10" Type="http://schemas.openxmlformats.org/officeDocument/2006/relationships/font" Target="fonts/font4.fntdata"/><Relationship Id="rId19" Type="http://schemas.openxmlformats.org/officeDocument/2006/relationships/font" Target="fonts/font13.fntdata"/><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font" Target="fonts/font8.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4"/>
        <p:cNvGrpSpPr/>
        <p:nvPr/>
      </p:nvGrpSpPr>
      <p:grpSpPr>
        <a:xfrm>
          <a:off x="0" y="0"/>
          <a:ext cx="0" cy="0"/>
          <a:chOff x="0" y="0"/>
          <a:chExt cx="0" cy="0"/>
        </a:xfrm>
      </p:grpSpPr>
      <p:sp>
        <p:nvSpPr>
          <p:cNvPr id="1835" name="Google Shape;1835;g2528a877fe8_0_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6" name="Google Shape;1836;g2528a877fe8_0_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6"/>
        <p:cNvGrpSpPr/>
        <p:nvPr/>
      </p:nvGrpSpPr>
      <p:grpSpPr>
        <a:xfrm>
          <a:off x="0" y="0"/>
          <a:ext cx="0" cy="0"/>
          <a:chOff x="0" y="0"/>
          <a:chExt cx="0" cy="0"/>
        </a:xfrm>
      </p:grpSpPr>
      <p:sp>
        <p:nvSpPr>
          <p:cNvPr id="2127" name="Google Shape;2127;g135e18421cc_13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8" name="Google Shape;2128;g135e18421cc_13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6"/>
        <p:cNvGrpSpPr/>
        <p:nvPr/>
      </p:nvGrpSpPr>
      <p:grpSpPr>
        <a:xfrm>
          <a:off x="0" y="0"/>
          <a:ext cx="0" cy="0"/>
          <a:chOff x="0" y="0"/>
          <a:chExt cx="0" cy="0"/>
        </a:xfrm>
      </p:grpSpPr>
      <p:sp>
        <p:nvSpPr>
          <p:cNvPr id="2127" name="Google Shape;2127;g135e18421cc_13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8" name="Google Shape;2128;g135e18421cc_13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s://bit.ly/3A1uf1Q"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01"/>
        <p:cNvGrpSpPr/>
        <p:nvPr/>
      </p:nvGrpSpPr>
      <p:grpSpPr>
        <a:xfrm>
          <a:off x="0" y="0"/>
          <a:ext cx="0" cy="0"/>
          <a:chOff x="0" y="0"/>
          <a:chExt cx="0" cy="0"/>
        </a:xfrm>
      </p:grpSpPr>
      <p:grpSp>
        <p:nvGrpSpPr>
          <p:cNvPr id="102" name="Google Shape;102;p6"/>
          <p:cNvGrpSpPr/>
          <p:nvPr/>
        </p:nvGrpSpPr>
        <p:grpSpPr>
          <a:xfrm flipH="1">
            <a:off x="-246036" y="-194718"/>
            <a:ext cx="10562520" cy="6350726"/>
            <a:chOff x="-1140442" y="-194718"/>
            <a:chExt cx="10562520" cy="6350726"/>
          </a:xfrm>
        </p:grpSpPr>
        <p:grpSp>
          <p:nvGrpSpPr>
            <p:cNvPr id="103" name="Google Shape;103;p6"/>
            <p:cNvGrpSpPr/>
            <p:nvPr/>
          </p:nvGrpSpPr>
          <p:grpSpPr>
            <a:xfrm>
              <a:off x="-1140442" y="3392034"/>
              <a:ext cx="3291134" cy="2763974"/>
              <a:chOff x="619113" y="1393573"/>
              <a:chExt cx="4304387" cy="3614927"/>
            </a:xfrm>
          </p:grpSpPr>
          <p:sp>
            <p:nvSpPr>
              <p:cNvPr id="104" name="Google Shape;104;p6"/>
              <p:cNvSpPr/>
              <p:nvPr/>
            </p:nvSpPr>
            <p:spPr>
              <a:xfrm>
                <a:off x="619113" y="1393573"/>
                <a:ext cx="3816925" cy="2838850"/>
              </a:xfrm>
              <a:custGeom>
                <a:avLst/>
                <a:gdLst/>
                <a:ahLst/>
                <a:cxnLst/>
                <a:rect l="l" t="t" r="r" b="b"/>
                <a:pathLst>
                  <a:path w="152677" h="113554" extrusionOk="0">
                    <a:moveTo>
                      <a:pt x="17963" y="0"/>
                    </a:moveTo>
                    <a:cubicBezTo>
                      <a:pt x="14622" y="0"/>
                      <a:pt x="11877" y="1156"/>
                      <a:pt x="11061" y="2394"/>
                    </a:cubicBezTo>
                    <a:cubicBezTo>
                      <a:pt x="10544" y="3230"/>
                      <a:pt x="10385" y="4184"/>
                      <a:pt x="10464" y="5159"/>
                    </a:cubicBezTo>
                    <a:cubicBezTo>
                      <a:pt x="1" y="7606"/>
                      <a:pt x="10464" y="13096"/>
                      <a:pt x="10464" y="13096"/>
                    </a:cubicBezTo>
                    <a:cubicBezTo>
                      <a:pt x="7978" y="23341"/>
                      <a:pt x="18978" y="25708"/>
                      <a:pt x="23156" y="30224"/>
                    </a:cubicBezTo>
                    <a:cubicBezTo>
                      <a:pt x="20560" y="29384"/>
                      <a:pt x="17544" y="28018"/>
                      <a:pt x="17069" y="28018"/>
                    </a:cubicBezTo>
                    <a:cubicBezTo>
                      <a:pt x="17038" y="28018"/>
                      <a:pt x="17017" y="28024"/>
                      <a:pt x="17009" y="28036"/>
                    </a:cubicBezTo>
                    <a:cubicBezTo>
                      <a:pt x="16790" y="28334"/>
                      <a:pt x="22320" y="31656"/>
                      <a:pt x="25841" y="34262"/>
                    </a:cubicBezTo>
                    <a:cubicBezTo>
                      <a:pt x="30476" y="37743"/>
                      <a:pt x="30078" y="36470"/>
                      <a:pt x="34753" y="39255"/>
                    </a:cubicBezTo>
                    <a:cubicBezTo>
                      <a:pt x="41795" y="43453"/>
                      <a:pt x="52696" y="53260"/>
                      <a:pt x="59360" y="56383"/>
                    </a:cubicBezTo>
                    <a:lnTo>
                      <a:pt x="59500" y="56462"/>
                    </a:lnTo>
                    <a:cubicBezTo>
                      <a:pt x="62145" y="60958"/>
                      <a:pt x="68412" y="63087"/>
                      <a:pt x="71316" y="66230"/>
                    </a:cubicBezTo>
                    <a:cubicBezTo>
                      <a:pt x="68720" y="65390"/>
                      <a:pt x="65722" y="64024"/>
                      <a:pt x="65232" y="64024"/>
                    </a:cubicBezTo>
                    <a:cubicBezTo>
                      <a:pt x="65200" y="64024"/>
                      <a:pt x="65179" y="64029"/>
                      <a:pt x="65169" y="64042"/>
                    </a:cubicBezTo>
                    <a:cubicBezTo>
                      <a:pt x="64950" y="64340"/>
                      <a:pt x="70500" y="67662"/>
                      <a:pt x="74001" y="70268"/>
                    </a:cubicBezTo>
                    <a:cubicBezTo>
                      <a:pt x="78656" y="73749"/>
                      <a:pt x="78258" y="72476"/>
                      <a:pt x="82933" y="75261"/>
                    </a:cubicBezTo>
                    <a:cubicBezTo>
                      <a:pt x="89975" y="79458"/>
                      <a:pt x="100856" y="89266"/>
                      <a:pt x="107521" y="92389"/>
                    </a:cubicBezTo>
                    <a:cubicBezTo>
                      <a:pt x="109124" y="93145"/>
                      <a:pt x="109980" y="93288"/>
                      <a:pt x="110645" y="93288"/>
                    </a:cubicBezTo>
                    <a:cubicBezTo>
                      <a:pt x="111053" y="93288"/>
                      <a:pt x="111389" y="93234"/>
                      <a:pt x="111781" y="93234"/>
                    </a:cubicBezTo>
                    <a:cubicBezTo>
                      <a:pt x="112418" y="93234"/>
                      <a:pt x="113203" y="93376"/>
                      <a:pt x="114682" y="94119"/>
                    </a:cubicBezTo>
                    <a:cubicBezTo>
                      <a:pt x="114682" y="94119"/>
                      <a:pt x="116947" y="100539"/>
                      <a:pt x="122898" y="100539"/>
                    </a:cubicBezTo>
                    <a:cubicBezTo>
                      <a:pt x="123206" y="100539"/>
                      <a:pt x="123524" y="100521"/>
                      <a:pt x="123852" y="100485"/>
                    </a:cubicBezTo>
                    <a:cubicBezTo>
                      <a:pt x="124489" y="100406"/>
                      <a:pt x="125185" y="100207"/>
                      <a:pt x="125901" y="99888"/>
                    </a:cubicBezTo>
                    <a:cubicBezTo>
                      <a:pt x="128368" y="100684"/>
                      <a:pt x="130974" y="101599"/>
                      <a:pt x="133998" y="103370"/>
                    </a:cubicBezTo>
                    <a:cubicBezTo>
                      <a:pt x="138732" y="106115"/>
                      <a:pt x="137240" y="106274"/>
                      <a:pt x="142651" y="108741"/>
                    </a:cubicBezTo>
                    <a:cubicBezTo>
                      <a:pt x="146534" y="110492"/>
                      <a:pt x="151819" y="113554"/>
                      <a:pt x="152442" y="113554"/>
                    </a:cubicBezTo>
                    <a:cubicBezTo>
                      <a:pt x="152471" y="113554"/>
                      <a:pt x="152489" y="113548"/>
                      <a:pt x="152498" y="113535"/>
                    </a:cubicBezTo>
                    <a:cubicBezTo>
                      <a:pt x="152677" y="113256"/>
                      <a:pt x="148619" y="110332"/>
                      <a:pt x="146769" y="108184"/>
                    </a:cubicBezTo>
                    <a:cubicBezTo>
                      <a:pt x="144680" y="105777"/>
                      <a:pt x="145834" y="104384"/>
                      <a:pt x="143984" y="103190"/>
                    </a:cubicBezTo>
                    <a:cubicBezTo>
                      <a:pt x="141756" y="101758"/>
                      <a:pt x="138155" y="97561"/>
                      <a:pt x="138752" y="96845"/>
                    </a:cubicBezTo>
                    <a:cubicBezTo>
                      <a:pt x="140861" y="94279"/>
                      <a:pt x="137877" y="90061"/>
                      <a:pt x="135370" y="88848"/>
                    </a:cubicBezTo>
                    <a:cubicBezTo>
                      <a:pt x="135947" y="86859"/>
                      <a:pt x="136027" y="84810"/>
                      <a:pt x="135331" y="82880"/>
                    </a:cubicBezTo>
                    <a:cubicBezTo>
                      <a:pt x="133958" y="79061"/>
                      <a:pt x="130377" y="77429"/>
                      <a:pt x="126618" y="77111"/>
                    </a:cubicBezTo>
                    <a:cubicBezTo>
                      <a:pt x="126836" y="76375"/>
                      <a:pt x="126995" y="75659"/>
                      <a:pt x="126995" y="74883"/>
                    </a:cubicBezTo>
                    <a:cubicBezTo>
                      <a:pt x="126995" y="71979"/>
                      <a:pt x="125106" y="68577"/>
                      <a:pt x="122162" y="67861"/>
                    </a:cubicBezTo>
                    <a:cubicBezTo>
                      <a:pt x="121782" y="67769"/>
                      <a:pt x="121402" y="67727"/>
                      <a:pt x="121026" y="67727"/>
                    </a:cubicBezTo>
                    <a:cubicBezTo>
                      <a:pt x="118621" y="67727"/>
                      <a:pt x="116332" y="69468"/>
                      <a:pt x="114801" y="71342"/>
                    </a:cubicBezTo>
                    <a:cubicBezTo>
                      <a:pt x="114344" y="70547"/>
                      <a:pt x="113767" y="69791"/>
                      <a:pt x="113110" y="69293"/>
                    </a:cubicBezTo>
                    <a:cubicBezTo>
                      <a:pt x="112613" y="68517"/>
                      <a:pt x="112374" y="67921"/>
                      <a:pt x="112573" y="67682"/>
                    </a:cubicBezTo>
                    <a:cubicBezTo>
                      <a:pt x="114761" y="65016"/>
                      <a:pt x="111678" y="60600"/>
                      <a:pt x="109052" y="59327"/>
                    </a:cubicBezTo>
                    <a:cubicBezTo>
                      <a:pt x="109649" y="57258"/>
                      <a:pt x="109729" y="55130"/>
                      <a:pt x="109012" y="53101"/>
                    </a:cubicBezTo>
                    <a:cubicBezTo>
                      <a:pt x="107560" y="49122"/>
                      <a:pt x="103840" y="47411"/>
                      <a:pt x="99941" y="47093"/>
                    </a:cubicBezTo>
                    <a:cubicBezTo>
                      <a:pt x="100180" y="46337"/>
                      <a:pt x="100299" y="45581"/>
                      <a:pt x="100299" y="44785"/>
                    </a:cubicBezTo>
                    <a:cubicBezTo>
                      <a:pt x="100299" y="41722"/>
                      <a:pt x="98350" y="38181"/>
                      <a:pt x="95267" y="37445"/>
                    </a:cubicBezTo>
                    <a:cubicBezTo>
                      <a:pt x="94871" y="37351"/>
                      <a:pt x="94476" y="37308"/>
                      <a:pt x="94085" y="37308"/>
                    </a:cubicBezTo>
                    <a:cubicBezTo>
                      <a:pt x="91561" y="37308"/>
                      <a:pt x="89170" y="39120"/>
                      <a:pt x="87568" y="41065"/>
                    </a:cubicBezTo>
                    <a:cubicBezTo>
                      <a:pt x="86713" y="39554"/>
                      <a:pt x="85420" y="38281"/>
                      <a:pt x="84147" y="38261"/>
                    </a:cubicBezTo>
                    <a:cubicBezTo>
                      <a:pt x="84137" y="38260"/>
                      <a:pt x="84128" y="38260"/>
                      <a:pt x="84118" y="38260"/>
                    </a:cubicBezTo>
                    <a:cubicBezTo>
                      <a:pt x="82775" y="38260"/>
                      <a:pt x="81433" y="39645"/>
                      <a:pt x="80307" y="41364"/>
                    </a:cubicBezTo>
                    <a:cubicBezTo>
                      <a:pt x="79711" y="41245"/>
                      <a:pt x="79114" y="41145"/>
                      <a:pt x="78517" y="41105"/>
                    </a:cubicBezTo>
                    <a:cubicBezTo>
                      <a:pt x="78756" y="40369"/>
                      <a:pt x="78895" y="39653"/>
                      <a:pt x="78895" y="38877"/>
                    </a:cubicBezTo>
                    <a:cubicBezTo>
                      <a:pt x="78895" y="35973"/>
                      <a:pt x="77005" y="32571"/>
                      <a:pt x="74081" y="31855"/>
                    </a:cubicBezTo>
                    <a:cubicBezTo>
                      <a:pt x="73698" y="31764"/>
                      <a:pt x="73317" y="31721"/>
                      <a:pt x="72938" y="31721"/>
                    </a:cubicBezTo>
                    <a:cubicBezTo>
                      <a:pt x="70521" y="31721"/>
                      <a:pt x="68234" y="33462"/>
                      <a:pt x="66721" y="35336"/>
                    </a:cubicBezTo>
                    <a:cubicBezTo>
                      <a:pt x="66243" y="34541"/>
                      <a:pt x="65666" y="33785"/>
                      <a:pt x="65030" y="33287"/>
                    </a:cubicBezTo>
                    <a:cubicBezTo>
                      <a:pt x="64532" y="32512"/>
                      <a:pt x="64274" y="31915"/>
                      <a:pt x="64473" y="31676"/>
                    </a:cubicBezTo>
                    <a:cubicBezTo>
                      <a:pt x="66661" y="29010"/>
                      <a:pt x="63578" y="24594"/>
                      <a:pt x="60972" y="23321"/>
                    </a:cubicBezTo>
                    <a:cubicBezTo>
                      <a:pt x="61568" y="21252"/>
                      <a:pt x="61648" y="19124"/>
                      <a:pt x="60912" y="17095"/>
                    </a:cubicBezTo>
                    <a:cubicBezTo>
                      <a:pt x="59380" y="13176"/>
                      <a:pt x="55660" y="11465"/>
                      <a:pt x="51722" y="11107"/>
                    </a:cubicBezTo>
                    <a:cubicBezTo>
                      <a:pt x="51980" y="10371"/>
                      <a:pt x="52100" y="9595"/>
                      <a:pt x="52100" y="8799"/>
                    </a:cubicBezTo>
                    <a:cubicBezTo>
                      <a:pt x="52100" y="5736"/>
                      <a:pt x="50130" y="2195"/>
                      <a:pt x="47047" y="1459"/>
                    </a:cubicBezTo>
                    <a:cubicBezTo>
                      <a:pt x="46654" y="1366"/>
                      <a:pt x="46261" y="1322"/>
                      <a:pt x="45871" y="1322"/>
                    </a:cubicBezTo>
                    <a:cubicBezTo>
                      <a:pt x="43357" y="1322"/>
                      <a:pt x="40952" y="3134"/>
                      <a:pt x="39368" y="5080"/>
                    </a:cubicBezTo>
                    <a:cubicBezTo>
                      <a:pt x="38493" y="3568"/>
                      <a:pt x="37200" y="2295"/>
                      <a:pt x="35927" y="2275"/>
                    </a:cubicBezTo>
                    <a:cubicBezTo>
                      <a:pt x="35920" y="2275"/>
                      <a:pt x="35913" y="2275"/>
                      <a:pt x="35907" y="2275"/>
                    </a:cubicBezTo>
                    <a:cubicBezTo>
                      <a:pt x="33984" y="2275"/>
                      <a:pt x="32024" y="5128"/>
                      <a:pt x="30814" y="7745"/>
                    </a:cubicBezTo>
                    <a:cubicBezTo>
                      <a:pt x="27380" y="1854"/>
                      <a:pt x="22194" y="0"/>
                      <a:pt x="1796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6"/>
              <p:cNvSpPr/>
              <p:nvPr/>
            </p:nvSpPr>
            <p:spPr>
              <a:xfrm>
                <a:off x="1022025" y="1718550"/>
                <a:ext cx="3901475" cy="3289950"/>
              </a:xfrm>
              <a:custGeom>
                <a:avLst/>
                <a:gdLst/>
                <a:ahLst/>
                <a:cxnLst/>
                <a:rect l="l" t="t" r="r" b="b"/>
                <a:pathLst>
                  <a:path w="156059" h="131598" extrusionOk="0">
                    <a:moveTo>
                      <a:pt x="18742" y="1"/>
                    </a:moveTo>
                    <a:cubicBezTo>
                      <a:pt x="15646" y="1"/>
                      <a:pt x="13125" y="950"/>
                      <a:pt x="12274" y="2092"/>
                    </a:cubicBezTo>
                    <a:cubicBezTo>
                      <a:pt x="11637" y="2948"/>
                      <a:pt x="11419" y="3982"/>
                      <a:pt x="11419" y="5017"/>
                    </a:cubicBezTo>
                    <a:cubicBezTo>
                      <a:pt x="0" y="6867"/>
                      <a:pt x="10842" y="13511"/>
                      <a:pt x="10842" y="13511"/>
                    </a:cubicBezTo>
                    <a:cubicBezTo>
                      <a:pt x="10026" y="16077"/>
                      <a:pt x="10086" y="18186"/>
                      <a:pt x="10643" y="20036"/>
                    </a:cubicBezTo>
                    <a:lnTo>
                      <a:pt x="9688" y="19678"/>
                    </a:lnTo>
                    <a:lnTo>
                      <a:pt x="28785" y="95190"/>
                    </a:lnTo>
                    <a:lnTo>
                      <a:pt x="155342" y="131455"/>
                    </a:lnTo>
                    <a:cubicBezTo>
                      <a:pt x="155546" y="131542"/>
                      <a:pt x="155675" y="131598"/>
                      <a:pt x="155753" y="131598"/>
                    </a:cubicBezTo>
                    <a:cubicBezTo>
                      <a:pt x="155782" y="131598"/>
                      <a:pt x="155804" y="131590"/>
                      <a:pt x="155820" y="131574"/>
                    </a:cubicBezTo>
                    <a:cubicBezTo>
                      <a:pt x="156058" y="131355"/>
                      <a:pt x="151940" y="127894"/>
                      <a:pt x="150090" y="125487"/>
                    </a:cubicBezTo>
                    <a:cubicBezTo>
                      <a:pt x="148041" y="122762"/>
                      <a:pt x="149394" y="121329"/>
                      <a:pt x="147484" y="119917"/>
                    </a:cubicBezTo>
                    <a:cubicBezTo>
                      <a:pt x="145217" y="118226"/>
                      <a:pt x="141636" y="113472"/>
                      <a:pt x="142332" y="112736"/>
                    </a:cubicBezTo>
                    <a:cubicBezTo>
                      <a:pt x="144779" y="110150"/>
                      <a:pt x="141915" y="105395"/>
                      <a:pt x="139309" y="103903"/>
                    </a:cubicBezTo>
                    <a:cubicBezTo>
                      <a:pt x="140084" y="101815"/>
                      <a:pt x="140303" y="99626"/>
                      <a:pt x="139687" y="97518"/>
                    </a:cubicBezTo>
                    <a:cubicBezTo>
                      <a:pt x="138493" y="93340"/>
                      <a:pt x="134773" y="91331"/>
                      <a:pt x="130775" y="90695"/>
                    </a:cubicBezTo>
                    <a:cubicBezTo>
                      <a:pt x="131073" y="89959"/>
                      <a:pt x="131272" y="89163"/>
                      <a:pt x="131332" y="88347"/>
                    </a:cubicBezTo>
                    <a:cubicBezTo>
                      <a:pt x="131531" y="85204"/>
                      <a:pt x="129760" y="81425"/>
                      <a:pt x="126657" y="80450"/>
                    </a:cubicBezTo>
                    <a:cubicBezTo>
                      <a:pt x="126135" y="80289"/>
                      <a:pt x="125608" y="80215"/>
                      <a:pt x="125083" y="80215"/>
                    </a:cubicBezTo>
                    <a:cubicBezTo>
                      <a:pt x="122620" y="80215"/>
                      <a:pt x="120186" y="81829"/>
                      <a:pt x="118481" y="83633"/>
                    </a:cubicBezTo>
                    <a:cubicBezTo>
                      <a:pt x="118043" y="82738"/>
                      <a:pt x="117466" y="81922"/>
                      <a:pt x="116830" y="81345"/>
                    </a:cubicBezTo>
                    <a:cubicBezTo>
                      <a:pt x="116333" y="80470"/>
                      <a:pt x="116134" y="79813"/>
                      <a:pt x="116352" y="79575"/>
                    </a:cubicBezTo>
                    <a:cubicBezTo>
                      <a:pt x="118919" y="76869"/>
                      <a:pt x="115915" y="71916"/>
                      <a:pt x="113189" y="70364"/>
                    </a:cubicBezTo>
                    <a:cubicBezTo>
                      <a:pt x="113985" y="68176"/>
                      <a:pt x="114224" y="65888"/>
                      <a:pt x="113587" y="63660"/>
                    </a:cubicBezTo>
                    <a:cubicBezTo>
                      <a:pt x="112354" y="59284"/>
                      <a:pt x="108475" y="57195"/>
                      <a:pt x="104297" y="56559"/>
                    </a:cubicBezTo>
                    <a:cubicBezTo>
                      <a:pt x="104616" y="55783"/>
                      <a:pt x="104815" y="54967"/>
                      <a:pt x="104874" y="54092"/>
                    </a:cubicBezTo>
                    <a:cubicBezTo>
                      <a:pt x="105093" y="50810"/>
                      <a:pt x="103223" y="46891"/>
                      <a:pt x="100001" y="45856"/>
                    </a:cubicBezTo>
                    <a:cubicBezTo>
                      <a:pt x="99461" y="45689"/>
                      <a:pt x="98916" y="45613"/>
                      <a:pt x="98371" y="45613"/>
                    </a:cubicBezTo>
                    <a:cubicBezTo>
                      <a:pt x="95803" y="45613"/>
                      <a:pt x="93256" y="47311"/>
                      <a:pt x="91467" y="49198"/>
                    </a:cubicBezTo>
                    <a:cubicBezTo>
                      <a:pt x="90611" y="47507"/>
                      <a:pt x="89358" y="46035"/>
                      <a:pt x="87985" y="45936"/>
                    </a:cubicBezTo>
                    <a:cubicBezTo>
                      <a:pt x="87927" y="45931"/>
                      <a:pt x="87869" y="45929"/>
                      <a:pt x="87810" y="45929"/>
                    </a:cubicBezTo>
                    <a:cubicBezTo>
                      <a:pt x="86409" y="45929"/>
                      <a:pt x="84927" y="47281"/>
                      <a:pt x="83629" y="48999"/>
                    </a:cubicBezTo>
                    <a:cubicBezTo>
                      <a:pt x="83012" y="48820"/>
                      <a:pt x="82356" y="48681"/>
                      <a:pt x="81719" y="48582"/>
                    </a:cubicBezTo>
                    <a:cubicBezTo>
                      <a:pt x="82018" y="47826"/>
                      <a:pt x="82217" y="47030"/>
                      <a:pt x="82256" y="46214"/>
                    </a:cubicBezTo>
                    <a:cubicBezTo>
                      <a:pt x="82455" y="43071"/>
                      <a:pt x="80705" y="39292"/>
                      <a:pt x="77582" y="38337"/>
                    </a:cubicBezTo>
                    <a:cubicBezTo>
                      <a:pt x="77059" y="38171"/>
                      <a:pt x="76530" y="38095"/>
                      <a:pt x="76002" y="38095"/>
                    </a:cubicBezTo>
                    <a:cubicBezTo>
                      <a:pt x="73555" y="38095"/>
                      <a:pt x="71127" y="39720"/>
                      <a:pt x="69426" y="41520"/>
                    </a:cubicBezTo>
                    <a:cubicBezTo>
                      <a:pt x="68988" y="40625"/>
                      <a:pt x="68411" y="39789"/>
                      <a:pt x="67774" y="39232"/>
                    </a:cubicBezTo>
                    <a:cubicBezTo>
                      <a:pt x="67277" y="38357"/>
                      <a:pt x="67078" y="37680"/>
                      <a:pt x="67297" y="37462"/>
                    </a:cubicBezTo>
                    <a:cubicBezTo>
                      <a:pt x="69863" y="34756"/>
                      <a:pt x="66840" y="29803"/>
                      <a:pt x="64134" y="28231"/>
                    </a:cubicBezTo>
                    <a:cubicBezTo>
                      <a:pt x="64930" y="26043"/>
                      <a:pt x="65149" y="23756"/>
                      <a:pt x="64532" y="21547"/>
                    </a:cubicBezTo>
                    <a:cubicBezTo>
                      <a:pt x="63299" y="17171"/>
                      <a:pt x="59420" y="15082"/>
                      <a:pt x="55242" y="14426"/>
                    </a:cubicBezTo>
                    <a:cubicBezTo>
                      <a:pt x="55560" y="13670"/>
                      <a:pt x="55759" y="12834"/>
                      <a:pt x="55799" y="11979"/>
                    </a:cubicBezTo>
                    <a:cubicBezTo>
                      <a:pt x="56038" y="8697"/>
                      <a:pt x="54168" y="4758"/>
                      <a:pt x="50925" y="3743"/>
                    </a:cubicBezTo>
                    <a:cubicBezTo>
                      <a:pt x="50378" y="3570"/>
                      <a:pt x="49824" y="3491"/>
                      <a:pt x="49271" y="3491"/>
                    </a:cubicBezTo>
                    <a:cubicBezTo>
                      <a:pt x="46712" y="3491"/>
                      <a:pt x="44178" y="5184"/>
                      <a:pt x="42411" y="7066"/>
                    </a:cubicBezTo>
                    <a:cubicBezTo>
                      <a:pt x="41556" y="5375"/>
                      <a:pt x="40283" y="3923"/>
                      <a:pt x="38930" y="3823"/>
                    </a:cubicBezTo>
                    <a:cubicBezTo>
                      <a:pt x="38869" y="3818"/>
                      <a:pt x="38809" y="3815"/>
                      <a:pt x="38748" y="3815"/>
                    </a:cubicBezTo>
                    <a:cubicBezTo>
                      <a:pt x="36727" y="3815"/>
                      <a:pt x="34509" y="6648"/>
                      <a:pt x="33022" y="9294"/>
                    </a:cubicBezTo>
                    <a:cubicBezTo>
                      <a:pt x="29514" y="2206"/>
                      <a:pt x="23461" y="1"/>
                      <a:pt x="1874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6" name="Google Shape;106;p6"/>
            <p:cNvGrpSpPr/>
            <p:nvPr/>
          </p:nvGrpSpPr>
          <p:grpSpPr>
            <a:xfrm>
              <a:off x="34350" y="-98106"/>
              <a:ext cx="678875" cy="5339725"/>
              <a:chOff x="1252200" y="-178968"/>
              <a:chExt cx="678875" cy="5339725"/>
            </a:xfrm>
          </p:grpSpPr>
          <p:sp>
            <p:nvSpPr>
              <p:cNvPr id="107" name="Google Shape;107;p6"/>
              <p:cNvSpPr/>
              <p:nvPr/>
            </p:nvSpPr>
            <p:spPr>
              <a:xfrm>
                <a:off x="1316850" y="-178968"/>
                <a:ext cx="614225" cy="5339725"/>
              </a:xfrm>
              <a:custGeom>
                <a:avLst/>
                <a:gdLst/>
                <a:ahLst/>
                <a:cxnLst/>
                <a:rect l="l" t="t" r="r" b="b"/>
                <a:pathLst>
                  <a:path w="24569" h="213589" extrusionOk="0">
                    <a:moveTo>
                      <a:pt x="1" y="1"/>
                    </a:moveTo>
                    <a:lnTo>
                      <a:pt x="12613" y="213589"/>
                    </a:lnTo>
                    <a:lnTo>
                      <a:pt x="24568" y="213589"/>
                    </a:lnTo>
                    <a:lnTo>
                      <a:pt x="6048" y="40"/>
                    </a:ln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6"/>
              <p:cNvSpPr/>
              <p:nvPr/>
            </p:nvSpPr>
            <p:spPr>
              <a:xfrm>
                <a:off x="1252200" y="1662607"/>
                <a:ext cx="204425" cy="298900"/>
              </a:xfrm>
              <a:custGeom>
                <a:avLst/>
                <a:gdLst/>
                <a:ahLst/>
                <a:cxnLst/>
                <a:rect l="l" t="t" r="r" b="b"/>
                <a:pathLst>
                  <a:path w="8177" h="11956" extrusionOk="0">
                    <a:moveTo>
                      <a:pt x="1015" y="0"/>
                    </a:moveTo>
                    <a:lnTo>
                      <a:pt x="1" y="1293"/>
                    </a:lnTo>
                    <a:lnTo>
                      <a:pt x="8177" y="11956"/>
                    </a:lnTo>
                    <a:lnTo>
                      <a:pt x="7401" y="5670"/>
                    </a:lnTo>
                    <a:lnTo>
                      <a:pt x="101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6"/>
              <p:cNvSpPr/>
              <p:nvPr/>
            </p:nvSpPr>
            <p:spPr>
              <a:xfrm>
                <a:off x="1252200" y="1694932"/>
                <a:ext cx="192000" cy="249175"/>
              </a:xfrm>
              <a:custGeom>
                <a:avLst/>
                <a:gdLst/>
                <a:ahLst/>
                <a:cxnLst/>
                <a:rect l="l" t="t" r="r" b="b"/>
                <a:pathLst>
                  <a:path w="7680" h="9967" extrusionOk="0">
                    <a:moveTo>
                      <a:pt x="1" y="0"/>
                    </a:moveTo>
                    <a:lnTo>
                      <a:pt x="7680" y="9967"/>
                    </a:lnTo>
                    <a:lnTo>
                      <a:pt x="7640" y="7341"/>
                    </a:lnTo>
                    <a:lnTo>
                      <a:pt x="3820" y="3342"/>
                    </a:lnTo>
                    <a:lnTo>
                      <a:pt x="4815" y="4993"/>
                    </a:ln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0" name="Google Shape;110;p6"/>
            <p:cNvSpPr/>
            <p:nvPr/>
          </p:nvSpPr>
          <p:spPr>
            <a:xfrm>
              <a:off x="100" y="4670347"/>
              <a:ext cx="9143915" cy="490892"/>
            </a:xfrm>
            <a:custGeom>
              <a:avLst/>
              <a:gdLst/>
              <a:ahLst/>
              <a:cxnLst/>
              <a:rect l="l" t="t" r="r" b="b"/>
              <a:pathLst>
                <a:path w="152240" h="13926" extrusionOk="0">
                  <a:moveTo>
                    <a:pt x="0" y="1"/>
                  </a:moveTo>
                  <a:lnTo>
                    <a:pt x="0" y="13926"/>
                  </a:lnTo>
                  <a:lnTo>
                    <a:pt x="152239" y="13926"/>
                  </a:lnTo>
                  <a:lnTo>
                    <a:pt x="15223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1" name="Google Shape;111;p6"/>
            <p:cNvGrpSpPr/>
            <p:nvPr/>
          </p:nvGrpSpPr>
          <p:grpSpPr>
            <a:xfrm>
              <a:off x="8524800" y="-194718"/>
              <a:ext cx="619200" cy="5338225"/>
              <a:chOff x="8524800" y="-194718"/>
              <a:chExt cx="619200" cy="5338225"/>
            </a:xfrm>
          </p:grpSpPr>
          <p:sp>
            <p:nvSpPr>
              <p:cNvPr id="112" name="Google Shape;112;p6"/>
              <p:cNvSpPr/>
              <p:nvPr/>
            </p:nvSpPr>
            <p:spPr>
              <a:xfrm flipH="1">
                <a:off x="8784900" y="-194718"/>
                <a:ext cx="239725" cy="5338225"/>
              </a:xfrm>
              <a:custGeom>
                <a:avLst/>
                <a:gdLst/>
                <a:ahLst/>
                <a:cxnLst/>
                <a:rect l="l" t="t" r="r" b="b"/>
                <a:pathLst>
                  <a:path w="9589" h="213529" extrusionOk="0">
                    <a:moveTo>
                      <a:pt x="9350" y="0"/>
                    </a:moveTo>
                    <a:lnTo>
                      <a:pt x="4536" y="20"/>
                    </a:lnTo>
                    <a:lnTo>
                      <a:pt x="0" y="213529"/>
                    </a:lnTo>
                    <a:lnTo>
                      <a:pt x="9588" y="213529"/>
                    </a:lnTo>
                    <a:lnTo>
                      <a:pt x="935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6"/>
              <p:cNvSpPr/>
              <p:nvPr/>
            </p:nvSpPr>
            <p:spPr>
              <a:xfrm flipH="1">
                <a:off x="8524800" y="600982"/>
                <a:ext cx="309375" cy="699250"/>
              </a:xfrm>
              <a:custGeom>
                <a:avLst/>
                <a:gdLst/>
                <a:ahLst/>
                <a:cxnLst/>
                <a:rect l="l" t="t" r="r" b="b"/>
                <a:pathLst>
                  <a:path w="12375" h="27970" extrusionOk="0">
                    <a:moveTo>
                      <a:pt x="12374" y="1"/>
                    </a:moveTo>
                    <a:lnTo>
                      <a:pt x="9490" y="617"/>
                    </a:lnTo>
                    <a:lnTo>
                      <a:pt x="1" y="17486"/>
                    </a:lnTo>
                    <a:lnTo>
                      <a:pt x="379" y="27970"/>
                    </a:lnTo>
                    <a:lnTo>
                      <a:pt x="1237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6"/>
              <p:cNvSpPr/>
              <p:nvPr/>
            </p:nvSpPr>
            <p:spPr>
              <a:xfrm flipH="1">
                <a:off x="8640175" y="2685757"/>
                <a:ext cx="167625" cy="556025"/>
              </a:xfrm>
              <a:custGeom>
                <a:avLst/>
                <a:gdLst/>
                <a:ahLst/>
                <a:cxnLst/>
                <a:rect l="l" t="t" r="r" b="b"/>
                <a:pathLst>
                  <a:path w="6705" h="22241" extrusionOk="0">
                    <a:moveTo>
                      <a:pt x="6267" y="0"/>
                    </a:moveTo>
                    <a:lnTo>
                      <a:pt x="0" y="12990"/>
                    </a:lnTo>
                    <a:lnTo>
                      <a:pt x="219" y="22240"/>
                    </a:lnTo>
                    <a:lnTo>
                      <a:pt x="6704" y="2168"/>
                    </a:lnTo>
                    <a:lnTo>
                      <a:pt x="626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6"/>
              <p:cNvSpPr/>
              <p:nvPr/>
            </p:nvSpPr>
            <p:spPr>
              <a:xfrm flipH="1">
                <a:off x="8879900" y="182732"/>
                <a:ext cx="264100" cy="470000"/>
              </a:xfrm>
              <a:custGeom>
                <a:avLst/>
                <a:gdLst/>
                <a:ahLst/>
                <a:cxnLst/>
                <a:rect l="l" t="t" r="r" b="b"/>
                <a:pathLst>
                  <a:path w="10564" h="18800" extrusionOk="0">
                    <a:moveTo>
                      <a:pt x="1513" y="1"/>
                    </a:moveTo>
                    <a:lnTo>
                      <a:pt x="1" y="697"/>
                    </a:lnTo>
                    <a:lnTo>
                      <a:pt x="10564" y="18800"/>
                    </a:lnTo>
                    <a:lnTo>
                      <a:pt x="9868" y="12752"/>
                    </a:lnTo>
                    <a:lnTo>
                      <a:pt x="151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6"/>
              <p:cNvSpPr/>
              <p:nvPr/>
            </p:nvSpPr>
            <p:spPr>
              <a:xfrm flipH="1">
                <a:off x="8950025" y="318007"/>
                <a:ext cx="173575" cy="173600"/>
              </a:xfrm>
              <a:custGeom>
                <a:avLst/>
                <a:gdLst/>
                <a:ahLst/>
                <a:cxnLst/>
                <a:rect l="l" t="t" r="r" b="b"/>
                <a:pathLst>
                  <a:path w="6943" h="6944" extrusionOk="0">
                    <a:moveTo>
                      <a:pt x="80" y="1"/>
                    </a:moveTo>
                    <a:lnTo>
                      <a:pt x="0" y="1294"/>
                    </a:lnTo>
                    <a:lnTo>
                      <a:pt x="6943" y="6943"/>
                    </a:lnTo>
                    <a:lnTo>
                      <a:pt x="4675" y="2348"/>
                    </a:lnTo>
                    <a:lnTo>
                      <a:pt x="8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6"/>
              <p:cNvSpPr/>
              <p:nvPr/>
            </p:nvSpPr>
            <p:spPr>
              <a:xfrm flipH="1">
                <a:off x="8911725" y="1279332"/>
                <a:ext cx="189000" cy="755950"/>
              </a:xfrm>
              <a:custGeom>
                <a:avLst/>
                <a:gdLst/>
                <a:ahLst/>
                <a:cxnLst/>
                <a:rect l="l" t="t" r="r" b="b"/>
                <a:pathLst>
                  <a:path w="7560" h="30238" extrusionOk="0">
                    <a:moveTo>
                      <a:pt x="896" y="0"/>
                    </a:moveTo>
                    <a:lnTo>
                      <a:pt x="1" y="1433"/>
                    </a:lnTo>
                    <a:lnTo>
                      <a:pt x="6844" y="30237"/>
                    </a:lnTo>
                    <a:lnTo>
                      <a:pt x="7560" y="19714"/>
                    </a:lnTo>
                    <a:lnTo>
                      <a:pt x="89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6"/>
              <p:cNvSpPr/>
              <p:nvPr/>
            </p:nvSpPr>
            <p:spPr>
              <a:xfrm flipH="1">
                <a:off x="8624612" y="2960257"/>
                <a:ext cx="258150" cy="238250"/>
              </a:xfrm>
              <a:custGeom>
                <a:avLst/>
                <a:gdLst/>
                <a:ahLst/>
                <a:cxnLst/>
                <a:rect l="l" t="t" r="r" b="b"/>
                <a:pathLst>
                  <a:path w="10326" h="9530" extrusionOk="0">
                    <a:moveTo>
                      <a:pt x="9390" y="1"/>
                    </a:moveTo>
                    <a:lnTo>
                      <a:pt x="1" y="9529"/>
                    </a:lnTo>
                    <a:lnTo>
                      <a:pt x="3402" y="8753"/>
                    </a:lnTo>
                    <a:lnTo>
                      <a:pt x="10325" y="578"/>
                    </a:lnTo>
                    <a:lnTo>
                      <a:pt x="939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6"/>
              <p:cNvSpPr/>
              <p:nvPr/>
            </p:nvSpPr>
            <p:spPr>
              <a:xfrm flipH="1">
                <a:off x="8616800" y="2966232"/>
                <a:ext cx="183050" cy="226300"/>
              </a:xfrm>
              <a:custGeom>
                <a:avLst/>
                <a:gdLst/>
                <a:ahLst/>
                <a:cxnLst/>
                <a:rect l="l" t="t" r="r" b="b"/>
                <a:pathLst>
                  <a:path w="7322" h="9052" extrusionOk="0">
                    <a:moveTo>
                      <a:pt x="7321" y="1"/>
                    </a:moveTo>
                    <a:lnTo>
                      <a:pt x="1" y="6466"/>
                    </a:lnTo>
                    <a:lnTo>
                      <a:pt x="558" y="9052"/>
                    </a:lnTo>
                    <a:lnTo>
                      <a:pt x="1095" y="7381"/>
                    </a:lnTo>
                    <a:lnTo>
                      <a:pt x="732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6"/>
              <p:cNvSpPr/>
              <p:nvPr/>
            </p:nvSpPr>
            <p:spPr>
              <a:xfrm flipH="1">
                <a:off x="8524800" y="600982"/>
                <a:ext cx="291950" cy="652025"/>
              </a:xfrm>
              <a:custGeom>
                <a:avLst/>
                <a:gdLst/>
                <a:ahLst/>
                <a:cxnLst/>
                <a:rect l="l" t="t" r="r" b="b"/>
                <a:pathLst>
                  <a:path w="11678" h="26081" extrusionOk="0">
                    <a:moveTo>
                      <a:pt x="11677" y="1"/>
                    </a:moveTo>
                    <a:lnTo>
                      <a:pt x="6565" y="9549"/>
                    </a:lnTo>
                    <a:lnTo>
                      <a:pt x="6943" y="9688"/>
                    </a:lnTo>
                    <a:lnTo>
                      <a:pt x="0" y="26080"/>
                    </a:lnTo>
                    <a:lnTo>
                      <a:pt x="0" y="26080"/>
                    </a:lnTo>
                    <a:lnTo>
                      <a:pt x="1074" y="24648"/>
                    </a:lnTo>
                    <a:lnTo>
                      <a:pt x="1167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1" name="Google Shape;121;p6"/>
            <p:cNvGrpSpPr/>
            <p:nvPr/>
          </p:nvGrpSpPr>
          <p:grpSpPr>
            <a:xfrm>
              <a:off x="-222044" y="4207621"/>
              <a:ext cx="1870524" cy="1067180"/>
              <a:chOff x="137276" y="3854024"/>
              <a:chExt cx="1762650" cy="1005635"/>
            </a:xfrm>
          </p:grpSpPr>
          <p:grpSp>
            <p:nvGrpSpPr>
              <p:cNvPr id="122" name="Google Shape;122;p6"/>
              <p:cNvGrpSpPr/>
              <p:nvPr/>
            </p:nvGrpSpPr>
            <p:grpSpPr>
              <a:xfrm>
                <a:off x="137276" y="3854024"/>
                <a:ext cx="1762650" cy="1005635"/>
                <a:chOff x="2083436" y="2909224"/>
                <a:chExt cx="2212439" cy="1262250"/>
              </a:xfrm>
            </p:grpSpPr>
            <p:sp>
              <p:nvSpPr>
                <p:cNvPr id="123" name="Google Shape;123;p6"/>
                <p:cNvSpPr/>
                <p:nvPr/>
              </p:nvSpPr>
              <p:spPr>
                <a:xfrm>
                  <a:off x="2083436" y="2909224"/>
                  <a:ext cx="1149465" cy="1262250"/>
                </a:xfrm>
                <a:custGeom>
                  <a:avLst/>
                  <a:gdLst/>
                  <a:ahLst/>
                  <a:cxnLst/>
                  <a:rect l="l" t="t" r="r" b="b"/>
                  <a:pathLst>
                    <a:path w="51702" h="56775" extrusionOk="0">
                      <a:moveTo>
                        <a:pt x="50130" y="16412"/>
                      </a:moveTo>
                      <a:cubicBezTo>
                        <a:pt x="50130" y="16413"/>
                        <a:pt x="49135" y="18382"/>
                        <a:pt x="46729" y="20610"/>
                      </a:cubicBezTo>
                      <a:cubicBezTo>
                        <a:pt x="44322" y="22838"/>
                        <a:pt x="46192" y="26060"/>
                        <a:pt x="46192" y="26060"/>
                      </a:cubicBezTo>
                      <a:cubicBezTo>
                        <a:pt x="48778" y="24151"/>
                        <a:pt x="50130" y="16413"/>
                        <a:pt x="50130" y="16412"/>
                      </a:cubicBezTo>
                      <a:close/>
                      <a:moveTo>
                        <a:pt x="31252" y="1"/>
                      </a:moveTo>
                      <a:cubicBezTo>
                        <a:pt x="31252" y="1"/>
                        <a:pt x="27611" y="2428"/>
                        <a:pt x="21783" y="4894"/>
                      </a:cubicBezTo>
                      <a:cubicBezTo>
                        <a:pt x="15975" y="7361"/>
                        <a:pt x="20351" y="11021"/>
                        <a:pt x="17765" y="16034"/>
                      </a:cubicBezTo>
                      <a:cubicBezTo>
                        <a:pt x="16843" y="17809"/>
                        <a:pt x="15807" y="18498"/>
                        <a:pt x="14816" y="18498"/>
                      </a:cubicBezTo>
                      <a:cubicBezTo>
                        <a:pt x="12088" y="18498"/>
                        <a:pt x="9708" y="13277"/>
                        <a:pt x="11021" y="11161"/>
                      </a:cubicBezTo>
                      <a:lnTo>
                        <a:pt x="11021" y="11161"/>
                      </a:lnTo>
                      <a:cubicBezTo>
                        <a:pt x="11020" y="11162"/>
                        <a:pt x="1" y="25444"/>
                        <a:pt x="4735" y="30476"/>
                      </a:cubicBezTo>
                      <a:cubicBezTo>
                        <a:pt x="9470" y="35569"/>
                        <a:pt x="12613" y="36026"/>
                        <a:pt x="9987" y="40502"/>
                      </a:cubicBezTo>
                      <a:cubicBezTo>
                        <a:pt x="7520" y="44660"/>
                        <a:pt x="6844" y="54925"/>
                        <a:pt x="12513" y="56775"/>
                      </a:cubicBezTo>
                      <a:lnTo>
                        <a:pt x="47146" y="56675"/>
                      </a:lnTo>
                      <a:cubicBezTo>
                        <a:pt x="48121" y="53870"/>
                        <a:pt x="51702" y="36026"/>
                        <a:pt x="49494" y="33202"/>
                      </a:cubicBezTo>
                      <a:cubicBezTo>
                        <a:pt x="46928" y="29939"/>
                        <a:pt x="44441" y="30258"/>
                        <a:pt x="42929" y="25125"/>
                      </a:cubicBezTo>
                      <a:cubicBezTo>
                        <a:pt x="41378" y="19973"/>
                        <a:pt x="46589" y="22659"/>
                        <a:pt x="44560" y="18282"/>
                      </a:cubicBezTo>
                      <a:cubicBezTo>
                        <a:pt x="42551" y="13886"/>
                        <a:pt x="40880" y="13329"/>
                        <a:pt x="40880" y="13329"/>
                      </a:cubicBezTo>
                      <a:cubicBezTo>
                        <a:pt x="39229" y="18282"/>
                        <a:pt x="37956" y="16014"/>
                        <a:pt x="36583" y="21903"/>
                      </a:cubicBezTo>
                      <a:cubicBezTo>
                        <a:pt x="35231" y="27811"/>
                        <a:pt x="35589" y="26637"/>
                        <a:pt x="32525" y="27453"/>
                      </a:cubicBezTo>
                      <a:cubicBezTo>
                        <a:pt x="32380" y="27491"/>
                        <a:pt x="32249" y="27510"/>
                        <a:pt x="32132" y="27510"/>
                      </a:cubicBezTo>
                      <a:cubicBezTo>
                        <a:pt x="29784" y="27510"/>
                        <a:pt x="33016" y="19983"/>
                        <a:pt x="36464" y="15398"/>
                      </a:cubicBezTo>
                      <a:cubicBezTo>
                        <a:pt x="40065" y="10564"/>
                        <a:pt x="35509" y="2388"/>
                        <a:pt x="35509" y="2388"/>
                      </a:cubicBezTo>
                      <a:cubicBezTo>
                        <a:pt x="35509" y="2388"/>
                        <a:pt x="30070" y="8274"/>
                        <a:pt x="27210" y="8274"/>
                      </a:cubicBezTo>
                      <a:cubicBezTo>
                        <a:pt x="26932" y="8274"/>
                        <a:pt x="26679" y="8218"/>
                        <a:pt x="26458" y="8097"/>
                      </a:cubicBezTo>
                      <a:cubicBezTo>
                        <a:pt x="23952" y="6744"/>
                        <a:pt x="31252" y="1"/>
                        <a:pt x="312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6"/>
                <p:cNvSpPr/>
                <p:nvPr/>
              </p:nvSpPr>
              <p:spPr>
                <a:xfrm>
                  <a:off x="3299225" y="3113100"/>
                  <a:ext cx="996650" cy="939475"/>
                </a:xfrm>
                <a:custGeom>
                  <a:avLst/>
                  <a:gdLst/>
                  <a:ahLst/>
                  <a:cxnLst/>
                  <a:rect l="l" t="t" r="r" b="b"/>
                  <a:pathLst>
                    <a:path w="39866" h="37579" extrusionOk="0">
                      <a:moveTo>
                        <a:pt x="23574" y="1"/>
                      </a:moveTo>
                      <a:cubicBezTo>
                        <a:pt x="23574" y="1"/>
                        <a:pt x="23533" y="15"/>
                        <a:pt x="23461" y="44"/>
                      </a:cubicBezTo>
                      <a:lnTo>
                        <a:pt x="23461" y="44"/>
                      </a:lnTo>
                      <a:cubicBezTo>
                        <a:pt x="23520" y="24"/>
                        <a:pt x="23559" y="9"/>
                        <a:pt x="23574" y="1"/>
                      </a:cubicBezTo>
                      <a:close/>
                      <a:moveTo>
                        <a:pt x="23461" y="44"/>
                      </a:moveTo>
                      <a:cubicBezTo>
                        <a:pt x="22410" y="404"/>
                        <a:pt x="14849" y="2579"/>
                        <a:pt x="17108" y="5253"/>
                      </a:cubicBezTo>
                      <a:cubicBezTo>
                        <a:pt x="20793" y="9592"/>
                        <a:pt x="19900" y="10378"/>
                        <a:pt x="17718" y="10378"/>
                      </a:cubicBezTo>
                      <a:cubicBezTo>
                        <a:pt x="16476" y="10378"/>
                        <a:pt x="14817" y="10124"/>
                        <a:pt x="13347" y="10124"/>
                      </a:cubicBezTo>
                      <a:cubicBezTo>
                        <a:pt x="12532" y="10124"/>
                        <a:pt x="11776" y="10202"/>
                        <a:pt x="11180" y="10445"/>
                      </a:cubicBezTo>
                      <a:cubicBezTo>
                        <a:pt x="9848" y="11002"/>
                        <a:pt x="9052" y="12732"/>
                        <a:pt x="8992" y="14085"/>
                      </a:cubicBezTo>
                      <a:cubicBezTo>
                        <a:pt x="8972" y="15080"/>
                        <a:pt x="9171" y="16054"/>
                        <a:pt x="9251" y="17009"/>
                      </a:cubicBezTo>
                      <a:cubicBezTo>
                        <a:pt x="9330" y="18143"/>
                        <a:pt x="9251" y="19257"/>
                        <a:pt x="8992" y="20351"/>
                      </a:cubicBezTo>
                      <a:cubicBezTo>
                        <a:pt x="8952" y="20550"/>
                        <a:pt x="8853" y="20769"/>
                        <a:pt x="8674" y="20769"/>
                      </a:cubicBezTo>
                      <a:cubicBezTo>
                        <a:pt x="8535" y="20769"/>
                        <a:pt x="8395" y="20650"/>
                        <a:pt x="8336" y="20530"/>
                      </a:cubicBezTo>
                      <a:cubicBezTo>
                        <a:pt x="7401" y="19217"/>
                        <a:pt x="6446" y="16472"/>
                        <a:pt x="7560" y="15020"/>
                      </a:cubicBezTo>
                      <a:lnTo>
                        <a:pt x="7560" y="15020"/>
                      </a:lnTo>
                      <a:cubicBezTo>
                        <a:pt x="7560" y="15020"/>
                        <a:pt x="1" y="17646"/>
                        <a:pt x="3562" y="20789"/>
                      </a:cubicBezTo>
                      <a:cubicBezTo>
                        <a:pt x="7122" y="24011"/>
                        <a:pt x="9529" y="24250"/>
                        <a:pt x="7381" y="27154"/>
                      </a:cubicBezTo>
                      <a:cubicBezTo>
                        <a:pt x="5392" y="29880"/>
                        <a:pt x="4676" y="36484"/>
                        <a:pt x="9052" y="37578"/>
                      </a:cubicBezTo>
                      <a:lnTo>
                        <a:pt x="35927" y="36842"/>
                      </a:lnTo>
                      <a:cubicBezTo>
                        <a:pt x="36762" y="35012"/>
                        <a:pt x="39866" y="23474"/>
                        <a:pt x="38195" y="21684"/>
                      </a:cubicBezTo>
                      <a:cubicBezTo>
                        <a:pt x="36285" y="19655"/>
                        <a:pt x="34335" y="19894"/>
                        <a:pt x="33241" y="16611"/>
                      </a:cubicBezTo>
                      <a:cubicBezTo>
                        <a:pt x="32147" y="13329"/>
                        <a:pt x="36902" y="13070"/>
                        <a:pt x="35430" y="10285"/>
                      </a:cubicBezTo>
                      <a:cubicBezTo>
                        <a:pt x="33977" y="7500"/>
                        <a:pt x="32684" y="7162"/>
                        <a:pt x="32684" y="7162"/>
                      </a:cubicBezTo>
                      <a:cubicBezTo>
                        <a:pt x="31292" y="10385"/>
                        <a:pt x="30257" y="7719"/>
                        <a:pt x="29124" y="11539"/>
                      </a:cubicBezTo>
                      <a:cubicBezTo>
                        <a:pt x="27950" y="15378"/>
                        <a:pt x="28069" y="17387"/>
                        <a:pt x="25682" y="17964"/>
                      </a:cubicBezTo>
                      <a:cubicBezTo>
                        <a:pt x="25542" y="17999"/>
                        <a:pt x="25406" y="18016"/>
                        <a:pt x="25275" y="18016"/>
                      </a:cubicBezTo>
                      <a:cubicBezTo>
                        <a:pt x="23162" y="18016"/>
                        <a:pt x="22210" y="13680"/>
                        <a:pt x="24906" y="10683"/>
                      </a:cubicBezTo>
                      <a:cubicBezTo>
                        <a:pt x="27811" y="7520"/>
                        <a:pt x="25285" y="4875"/>
                        <a:pt x="25284" y="4875"/>
                      </a:cubicBezTo>
                      <a:lnTo>
                        <a:pt x="25284" y="4875"/>
                      </a:lnTo>
                      <a:cubicBezTo>
                        <a:pt x="25284" y="4875"/>
                        <a:pt x="23585" y="7753"/>
                        <a:pt x="22228" y="7753"/>
                      </a:cubicBezTo>
                      <a:cubicBezTo>
                        <a:pt x="21970" y="7753"/>
                        <a:pt x="21724" y="7649"/>
                        <a:pt x="21505" y="7401"/>
                      </a:cubicBezTo>
                      <a:cubicBezTo>
                        <a:pt x="17381" y="2727"/>
                        <a:pt x="22613" y="384"/>
                        <a:pt x="23461" y="4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5" name="Google Shape;125;p6"/>
              <p:cNvSpPr/>
              <p:nvPr/>
            </p:nvSpPr>
            <p:spPr>
              <a:xfrm>
                <a:off x="1167062" y="4267822"/>
                <a:ext cx="628397" cy="555499"/>
              </a:xfrm>
              <a:custGeom>
                <a:avLst/>
                <a:gdLst/>
                <a:ahLst/>
                <a:cxnLst/>
                <a:rect l="l" t="t" r="r" b="b"/>
                <a:pathLst>
                  <a:path w="31550" h="27890" extrusionOk="0">
                    <a:moveTo>
                      <a:pt x="19077" y="0"/>
                    </a:moveTo>
                    <a:cubicBezTo>
                      <a:pt x="19077" y="1"/>
                      <a:pt x="16829" y="1194"/>
                      <a:pt x="13308" y="2407"/>
                    </a:cubicBezTo>
                    <a:cubicBezTo>
                      <a:pt x="9747" y="3621"/>
                      <a:pt x="12174" y="5312"/>
                      <a:pt x="10841" y="7878"/>
                    </a:cubicBezTo>
                    <a:cubicBezTo>
                      <a:pt x="10483" y="8534"/>
                      <a:pt x="10265" y="8932"/>
                      <a:pt x="10026" y="9071"/>
                    </a:cubicBezTo>
                    <a:cubicBezTo>
                      <a:pt x="10026" y="9071"/>
                      <a:pt x="7460" y="12354"/>
                      <a:pt x="7241" y="14502"/>
                    </a:cubicBezTo>
                    <a:cubicBezTo>
                      <a:pt x="7197" y="14893"/>
                      <a:pt x="7087" y="15058"/>
                      <a:pt x="6943" y="15058"/>
                    </a:cubicBezTo>
                    <a:cubicBezTo>
                      <a:pt x="6303" y="15058"/>
                      <a:pt x="4995" y="11796"/>
                      <a:pt x="5888" y="10643"/>
                    </a:cubicBezTo>
                    <a:lnTo>
                      <a:pt x="5888" y="10643"/>
                    </a:lnTo>
                    <a:cubicBezTo>
                      <a:pt x="5888" y="10643"/>
                      <a:pt x="0" y="12513"/>
                      <a:pt x="2884" y="14999"/>
                    </a:cubicBezTo>
                    <a:cubicBezTo>
                      <a:pt x="5769" y="17446"/>
                      <a:pt x="7679" y="17705"/>
                      <a:pt x="6067" y="19893"/>
                    </a:cubicBezTo>
                    <a:cubicBezTo>
                      <a:pt x="4575" y="21922"/>
                      <a:pt x="4158" y="26975"/>
                      <a:pt x="7639" y="27890"/>
                    </a:cubicBezTo>
                    <a:lnTo>
                      <a:pt x="28765" y="27850"/>
                    </a:lnTo>
                    <a:cubicBezTo>
                      <a:pt x="29362" y="26458"/>
                      <a:pt x="31550" y="17705"/>
                      <a:pt x="30177" y="16312"/>
                    </a:cubicBezTo>
                    <a:cubicBezTo>
                      <a:pt x="28626" y="14721"/>
                      <a:pt x="27094" y="14860"/>
                      <a:pt x="26179" y="12334"/>
                    </a:cubicBezTo>
                    <a:cubicBezTo>
                      <a:pt x="25244" y="9788"/>
                      <a:pt x="28964" y="9668"/>
                      <a:pt x="27750" y="7500"/>
                    </a:cubicBezTo>
                    <a:cubicBezTo>
                      <a:pt x="26537" y="5352"/>
                      <a:pt x="25502" y="5073"/>
                      <a:pt x="25502" y="5073"/>
                    </a:cubicBezTo>
                    <a:cubicBezTo>
                      <a:pt x="24488" y="7500"/>
                      <a:pt x="23652" y="5451"/>
                      <a:pt x="22797" y="8355"/>
                    </a:cubicBezTo>
                    <a:cubicBezTo>
                      <a:pt x="21981" y="11260"/>
                      <a:pt x="22121" y="12811"/>
                      <a:pt x="20231" y="13209"/>
                    </a:cubicBezTo>
                    <a:cubicBezTo>
                      <a:pt x="20136" y="13230"/>
                      <a:pt x="20043" y="13239"/>
                      <a:pt x="19953" y="13239"/>
                    </a:cubicBezTo>
                    <a:cubicBezTo>
                      <a:pt x="18273" y="13239"/>
                      <a:pt x="17359" y="9864"/>
                      <a:pt x="19435" y="7599"/>
                    </a:cubicBezTo>
                    <a:cubicBezTo>
                      <a:pt x="21623" y="5252"/>
                      <a:pt x="19594" y="3183"/>
                      <a:pt x="19594" y="3183"/>
                    </a:cubicBezTo>
                    <a:lnTo>
                      <a:pt x="19594" y="3183"/>
                    </a:lnTo>
                    <a:cubicBezTo>
                      <a:pt x="19594" y="3183"/>
                      <a:pt x="18289" y="4142"/>
                      <a:pt x="16987" y="4142"/>
                    </a:cubicBezTo>
                    <a:cubicBezTo>
                      <a:pt x="16697" y="4142"/>
                      <a:pt x="16408" y="4095"/>
                      <a:pt x="16133" y="3979"/>
                    </a:cubicBezTo>
                    <a:cubicBezTo>
                      <a:pt x="14601" y="3303"/>
                      <a:pt x="19076" y="1"/>
                      <a:pt x="1907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6" name="Google Shape;126;p6"/>
            <p:cNvSpPr/>
            <p:nvPr/>
          </p:nvSpPr>
          <p:spPr>
            <a:xfrm rot="-1145812" flipH="1">
              <a:off x="8136982" y="3692050"/>
              <a:ext cx="1085004" cy="1405394"/>
            </a:xfrm>
            <a:custGeom>
              <a:avLst/>
              <a:gdLst/>
              <a:ahLst/>
              <a:cxnLst/>
              <a:rect l="l" t="t" r="r" b="b"/>
              <a:pathLst>
                <a:path w="33520" h="43417" extrusionOk="0">
                  <a:moveTo>
                    <a:pt x="10881" y="0"/>
                  </a:moveTo>
                  <a:lnTo>
                    <a:pt x="10881" y="0"/>
                  </a:lnTo>
                  <a:cubicBezTo>
                    <a:pt x="10981" y="298"/>
                    <a:pt x="11776" y="2686"/>
                    <a:pt x="11498" y="4575"/>
                  </a:cubicBezTo>
                  <a:cubicBezTo>
                    <a:pt x="11219" y="6624"/>
                    <a:pt x="12453" y="7261"/>
                    <a:pt x="12453" y="7261"/>
                  </a:cubicBezTo>
                  <a:cubicBezTo>
                    <a:pt x="12453" y="7261"/>
                    <a:pt x="13268" y="1890"/>
                    <a:pt x="12154" y="1194"/>
                  </a:cubicBezTo>
                  <a:cubicBezTo>
                    <a:pt x="11180" y="597"/>
                    <a:pt x="10941" y="139"/>
                    <a:pt x="10881" y="0"/>
                  </a:cubicBezTo>
                  <a:close/>
                  <a:moveTo>
                    <a:pt x="10085" y="5152"/>
                  </a:moveTo>
                  <a:cubicBezTo>
                    <a:pt x="10085" y="5153"/>
                    <a:pt x="8514" y="7480"/>
                    <a:pt x="5709" y="10404"/>
                  </a:cubicBezTo>
                  <a:cubicBezTo>
                    <a:pt x="2884" y="13308"/>
                    <a:pt x="6107" y="14383"/>
                    <a:pt x="6087" y="17983"/>
                  </a:cubicBezTo>
                  <a:cubicBezTo>
                    <a:pt x="6087" y="18878"/>
                    <a:pt x="6027" y="19475"/>
                    <a:pt x="5888" y="19754"/>
                  </a:cubicBezTo>
                  <a:cubicBezTo>
                    <a:pt x="5888" y="19754"/>
                    <a:pt x="5212" y="25662"/>
                    <a:pt x="6087" y="28327"/>
                  </a:cubicBezTo>
                  <a:cubicBezTo>
                    <a:pt x="6314" y="29020"/>
                    <a:pt x="6177" y="29301"/>
                    <a:pt x="5855" y="29301"/>
                  </a:cubicBezTo>
                  <a:cubicBezTo>
                    <a:pt x="4936" y="29301"/>
                    <a:pt x="2520" y="27013"/>
                    <a:pt x="2785" y="25423"/>
                  </a:cubicBezTo>
                  <a:lnTo>
                    <a:pt x="2785" y="25423"/>
                  </a:lnTo>
                  <a:cubicBezTo>
                    <a:pt x="2785" y="25423"/>
                    <a:pt x="0" y="29163"/>
                    <a:pt x="4038" y="30993"/>
                  </a:cubicBezTo>
                  <a:cubicBezTo>
                    <a:pt x="8076" y="32823"/>
                    <a:pt x="7957" y="31092"/>
                    <a:pt x="7480" y="34395"/>
                  </a:cubicBezTo>
                  <a:cubicBezTo>
                    <a:pt x="7071" y="37387"/>
                    <a:pt x="9093" y="43416"/>
                    <a:pt x="12765" y="43416"/>
                  </a:cubicBezTo>
                  <a:cubicBezTo>
                    <a:pt x="12852" y="43416"/>
                    <a:pt x="12941" y="43413"/>
                    <a:pt x="13030" y="43406"/>
                  </a:cubicBezTo>
                  <a:lnTo>
                    <a:pt x="33519" y="34773"/>
                  </a:lnTo>
                  <a:cubicBezTo>
                    <a:pt x="33380" y="32863"/>
                    <a:pt x="31092" y="21444"/>
                    <a:pt x="29083" y="20291"/>
                  </a:cubicBezTo>
                  <a:cubicBezTo>
                    <a:pt x="26775" y="18998"/>
                    <a:pt x="25383" y="19793"/>
                    <a:pt x="23195" y="17128"/>
                  </a:cubicBezTo>
                  <a:cubicBezTo>
                    <a:pt x="21007" y="14462"/>
                    <a:pt x="24567" y="12811"/>
                    <a:pt x="22280" y="10702"/>
                  </a:cubicBezTo>
                  <a:cubicBezTo>
                    <a:pt x="20116" y="8727"/>
                    <a:pt x="18984" y="8673"/>
                    <a:pt x="18868" y="8673"/>
                  </a:cubicBezTo>
                  <a:cubicBezTo>
                    <a:pt x="18861" y="8673"/>
                    <a:pt x="18858" y="8673"/>
                    <a:pt x="18858" y="8673"/>
                  </a:cubicBezTo>
                  <a:cubicBezTo>
                    <a:pt x="19097" y="12015"/>
                    <a:pt x="17247" y="9907"/>
                    <a:pt x="17883" y="13726"/>
                  </a:cubicBezTo>
                  <a:cubicBezTo>
                    <a:pt x="18560" y="17565"/>
                    <a:pt x="19455" y="19356"/>
                    <a:pt x="17864" y="20589"/>
                  </a:cubicBezTo>
                  <a:cubicBezTo>
                    <a:pt x="17654" y="20752"/>
                    <a:pt x="17423" y="20827"/>
                    <a:pt x="17181" y="20827"/>
                  </a:cubicBezTo>
                  <a:cubicBezTo>
                    <a:pt x="15563" y="20827"/>
                    <a:pt x="13469" y="17438"/>
                    <a:pt x="14283" y="14184"/>
                  </a:cubicBezTo>
                  <a:cubicBezTo>
                    <a:pt x="15238" y="10424"/>
                    <a:pt x="12194" y="8773"/>
                    <a:pt x="12194" y="8773"/>
                  </a:cubicBezTo>
                  <a:cubicBezTo>
                    <a:pt x="12194" y="8773"/>
                    <a:pt x="11136" y="11149"/>
                    <a:pt x="9432" y="11149"/>
                  </a:cubicBezTo>
                  <a:cubicBezTo>
                    <a:pt x="9372" y="11149"/>
                    <a:pt x="9311" y="11146"/>
                    <a:pt x="9250" y="11140"/>
                  </a:cubicBezTo>
                  <a:cubicBezTo>
                    <a:pt x="7420" y="10961"/>
                    <a:pt x="10085" y="5153"/>
                    <a:pt x="10085" y="5152"/>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6"/>
            <p:cNvSpPr/>
            <p:nvPr/>
          </p:nvSpPr>
          <p:spPr>
            <a:xfrm>
              <a:off x="7172775" y="4321175"/>
              <a:ext cx="2007700" cy="840075"/>
            </a:xfrm>
            <a:custGeom>
              <a:avLst/>
              <a:gdLst/>
              <a:ahLst/>
              <a:cxnLst/>
              <a:rect l="l" t="t" r="r" b="b"/>
              <a:pathLst>
                <a:path w="80308" h="33603" extrusionOk="0">
                  <a:moveTo>
                    <a:pt x="79279" y="0"/>
                  </a:moveTo>
                  <a:cubicBezTo>
                    <a:pt x="78072" y="0"/>
                    <a:pt x="78020" y="3587"/>
                    <a:pt x="78278" y="5052"/>
                  </a:cubicBezTo>
                  <a:lnTo>
                    <a:pt x="78278" y="5052"/>
                  </a:lnTo>
                  <a:cubicBezTo>
                    <a:pt x="78173" y="4478"/>
                    <a:pt x="77033" y="3947"/>
                    <a:pt x="76080" y="3947"/>
                  </a:cubicBezTo>
                  <a:cubicBezTo>
                    <a:pt x="75879" y="3947"/>
                    <a:pt x="75686" y="3971"/>
                    <a:pt x="75513" y="4022"/>
                  </a:cubicBezTo>
                  <a:cubicBezTo>
                    <a:pt x="73325" y="4719"/>
                    <a:pt x="73823" y="7643"/>
                    <a:pt x="74399" y="8816"/>
                  </a:cubicBezTo>
                  <a:cubicBezTo>
                    <a:pt x="73942" y="7921"/>
                    <a:pt x="73385" y="7026"/>
                    <a:pt x="72888" y="6907"/>
                  </a:cubicBezTo>
                  <a:cubicBezTo>
                    <a:pt x="72849" y="6895"/>
                    <a:pt x="72812" y="6890"/>
                    <a:pt x="72779" y="6890"/>
                  </a:cubicBezTo>
                  <a:cubicBezTo>
                    <a:pt x="72638" y="6890"/>
                    <a:pt x="72542" y="6985"/>
                    <a:pt x="72510" y="7145"/>
                  </a:cubicBezTo>
                  <a:cubicBezTo>
                    <a:pt x="72412" y="7035"/>
                    <a:pt x="72321" y="6978"/>
                    <a:pt x="72224" y="6978"/>
                  </a:cubicBezTo>
                  <a:cubicBezTo>
                    <a:pt x="72164" y="6978"/>
                    <a:pt x="72101" y="7000"/>
                    <a:pt x="72032" y="7046"/>
                  </a:cubicBezTo>
                  <a:cubicBezTo>
                    <a:pt x="71634" y="7325"/>
                    <a:pt x="71595" y="8319"/>
                    <a:pt x="71634" y="9254"/>
                  </a:cubicBezTo>
                  <a:cubicBezTo>
                    <a:pt x="71256" y="7066"/>
                    <a:pt x="69466" y="5335"/>
                    <a:pt x="66960" y="5216"/>
                  </a:cubicBezTo>
                  <a:cubicBezTo>
                    <a:pt x="66833" y="5209"/>
                    <a:pt x="66711" y="5205"/>
                    <a:pt x="66595" y="5205"/>
                  </a:cubicBezTo>
                  <a:cubicBezTo>
                    <a:pt x="65429" y="5205"/>
                    <a:pt x="64771" y="5534"/>
                    <a:pt x="64771" y="5534"/>
                  </a:cubicBezTo>
                  <a:cubicBezTo>
                    <a:pt x="64352" y="4719"/>
                    <a:pt x="63716" y="4272"/>
                    <a:pt x="63085" y="4272"/>
                  </a:cubicBezTo>
                  <a:cubicBezTo>
                    <a:pt x="62668" y="4272"/>
                    <a:pt x="62255" y="4467"/>
                    <a:pt x="61907" y="4878"/>
                  </a:cubicBezTo>
                  <a:cubicBezTo>
                    <a:pt x="61012" y="5952"/>
                    <a:pt x="61370" y="7205"/>
                    <a:pt x="61787" y="8797"/>
                  </a:cubicBezTo>
                  <a:cubicBezTo>
                    <a:pt x="61512" y="8642"/>
                    <a:pt x="61217" y="8547"/>
                    <a:pt x="60942" y="8547"/>
                  </a:cubicBezTo>
                  <a:cubicBezTo>
                    <a:pt x="60400" y="8547"/>
                    <a:pt x="59937" y="8915"/>
                    <a:pt x="59858" y="9930"/>
                  </a:cubicBezTo>
                  <a:cubicBezTo>
                    <a:pt x="59778" y="10627"/>
                    <a:pt x="59858" y="11243"/>
                    <a:pt x="59977" y="11780"/>
                  </a:cubicBezTo>
                  <a:cubicBezTo>
                    <a:pt x="59510" y="11508"/>
                    <a:pt x="58905" y="11358"/>
                    <a:pt x="58278" y="11358"/>
                  </a:cubicBezTo>
                  <a:cubicBezTo>
                    <a:pt x="56667" y="11358"/>
                    <a:pt x="54913" y="12349"/>
                    <a:pt x="54984" y="14784"/>
                  </a:cubicBezTo>
                  <a:cubicBezTo>
                    <a:pt x="55004" y="16793"/>
                    <a:pt x="55979" y="17848"/>
                    <a:pt x="56874" y="18305"/>
                  </a:cubicBezTo>
                  <a:cubicBezTo>
                    <a:pt x="55561" y="18445"/>
                    <a:pt x="53990" y="19200"/>
                    <a:pt x="54785" y="20334"/>
                  </a:cubicBezTo>
                  <a:cubicBezTo>
                    <a:pt x="55064" y="20692"/>
                    <a:pt x="55322" y="20871"/>
                    <a:pt x="55601" y="20931"/>
                  </a:cubicBezTo>
                  <a:cubicBezTo>
                    <a:pt x="55283" y="21190"/>
                    <a:pt x="54905" y="21548"/>
                    <a:pt x="54586" y="21926"/>
                  </a:cubicBezTo>
                  <a:cubicBezTo>
                    <a:pt x="54321" y="21568"/>
                    <a:pt x="53971" y="21326"/>
                    <a:pt x="53591" y="21326"/>
                  </a:cubicBezTo>
                  <a:cubicBezTo>
                    <a:pt x="53232" y="21326"/>
                    <a:pt x="52845" y="21543"/>
                    <a:pt x="52478" y="22085"/>
                  </a:cubicBezTo>
                  <a:cubicBezTo>
                    <a:pt x="52517" y="21767"/>
                    <a:pt x="52338" y="18584"/>
                    <a:pt x="51483" y="17748"/>
                  </a:cubicBezTo>
                  <a:cubicBezTo>
                    <a:pt x="51135" y="17392"/>
                    <a:pt x="50856" y="17201"/>
                    <a:pt x="50636" y="17201"/>
                  </a:cubicBezTo>
                  <a:cubicBezTo>
                    <a:pt x="50314" y="17201"/>
                    <a:pt x="50117" y="17608"/>
                    <a:pt x="50011" y="18504"/>
                  </a:cubicBezTo>
                  <a:cubicBezTo>
                    <a:pt x="49812" y="17450"/>
                    <a:pt x="48917" y="16217"/>
                    <a:pt x="47564" y="15859"/>
                  </a:cubicBezTo>
                  <a:cubicBezTo>
                    <a:pt x="47341" y="15793"/>
                    <a:pt x="47093" y="15758"/>
                    <a:pt x="46839" y="15758"/>
                  </a:cubicBezTo>
                  <a:cubicBezTo>
                    <a:pt x="45715" y="15758"/>
                    <a:pt x="44456" y="16429"/>
                    <a:pt x="44521" y="17987"/>
                  </a:cubicBezTo>
                  <a:cubicBezTo>
                    <a:pt x="44405" y="17730"/>
                    <a:pt x="44248" y="17621"/>
                    <a:pt x="44067" y="17621"/>
                  </a:cubicBezTo>
                  <a:cubicBezTo>
                    <a:pt x="43715" y="17621"/>
                    <a:pt x="43276" y="18037"/>
                    <a:pt x="42888" y="18573"/>
                  </a:cubicBezTo>
                  <a:lnTo>
                    <a:pt x="42888" y="18573"/>
                  </a:lnTo>
                  <a:cubicBezTo>
                    <a:pt x="43078" y="17879"/>
                    <a:pt x="42413" y="17433"/>
                    <a:pt x="41656" y="17251"/>
                  </a:cubicBezTo>
                  <a:cubicBezTo>
                    <a:pt x="41293" y="17162"/>
                    <a:pt x="40943" y="17122"/>
                    <a:pt x="40607" y="17122"/>
                  </a:cubicBezTo>
                  <a:cubicBezTo>
                    <a:pt x="38532" y="17122"/>
                    <a:pt x="37041" y="18683"/>
                    <a:pt x="36922" y="20155"/>
                  </a:cubicBezTo>
                  <a:cubicBezTo>
                    <a:pt x="36663" y="19937"/>
                    <a:pt x="36265" y="19698"/>
                    <a:pt x="35788" y="19638"/>
                  </a:cubicBezTo>
                  <a:cubicBezTo>
                    <a:pt x="35694" y="19622"/>
                    <a:pt x="35604" y="19615"/>
                    <a:pt x="35520" y="19615"/>
                  </a:cubicBezTo>
                  <a:cubicBezTo>
                    <a:pt x="34636" y="19615"/>
                    <a:pt x="34251" y="20424"/>
                    <a:pt x="34196" y="21150"/>
                  </a:cubicBezTo>
                  <a:cubicBezTo>
                    <a:pt x="33610" y="20673"/>
                    <a:pt x="32726" y="20243"/>
                    <a:pt x="31875" y="20243"/>
                  </a:cubicBezTo>
                  <a:cubicBezTo>
                    <a:pt x="31484" y="20243"/>
                    <a:pt x="31100" y="20334"/>
                    <a:pt x="30755" y="20553"/>
                  </a:cubicBezTo>
                  <a:cubicBezTo>
                    <a:pt x="29720" y="21190"/>
                    <a:pt x="30158" y="22423"/>
                    <a:pt x="30695" y="23219"/>
                  </a:cubicBezTo>
                  <a:cubicBezTo>
                    <a:pt x="30631" y="23207"/>
                    <a:pt x="30567" y="23202"/>
                    <a:pt x="30503" y="23202"/>
                  </a:cubicBezTo>
                  <a:cubicBezTo>
                    <a:pt x="30348" y="23202"/>
                    <a:pt x="30193" y="23230"/>
                    <a:pt x="30039" y="23259"/>
                  </a:cubicBezTo>
                  <a:cubicBezTo>
                    <a:pt x="29860" y="22642"/>
                    <a:pt x="29522" y="22145"/>
                    <a:pt x="28984" y="21926"/>
                  </a:cubicBezTo>
                  <a:cubicBezTo>
                    <a:pt x="28395" y="21631"/>
                    <a:pt x="27788" y="21510"/>
                    <a:pt x="27245" y="21510"/>
                  </a:cubicBezTo>
                  <a:cubicBezTo>
                    <a:pt x="26798" y="21510"/>
                    <a:pt x="26394" y="21592"/>
                    <a:pt x="26080" y="21727"/>
                  </a:cubicBezTo>
                  <a:cubicBezTo>
                    <a:pt x="26458" y="20732"/>
                    <a:pt x="26498" y="19340"/>
                    <a:pt x="25165" y="19101"/>
                  </a:cubicBezTo>
                  <a:cubicBezTo>
                    <a:pt x="25037" y="19079"/>
                    <a:pt x="24910" y="19068"/>
                    <a:pt x="24785" y="19068"/>
                  </a:cubicBezTo>
                  <a:cubicBezTo>
                    <a:pt x="23561" y="19068"/>
                    <a:pt x="22458" y="20065"/>
                    <a:pt x="21863" y="20931"/>
                  </a:cubicBezTo>
                  <a:cubicBezTo>
                    <a:pt x="21612" y="20386"/>
                    <a:pt x="21122" y="19896"/>
                    <a:pt x="20465" y="19896"/>
                  </a:cubicBezTo>
                  <a:cubicBezTo>
                    <a:pt x="20234" y="19896"/>
                    <a:pt x="19983" y="19956"/>
                    <a:pt x="19714" y="20096"/>
                  </a:cubicBezTo>
                  <a:cubicBezTo>
                    <a:pt x="19257" y="20354"/>
                    <a:pt x="18919" y="20653"/>
                    <a:pt x="18720" y="20951"/>
                  </a:cubicBezTo>
                  <a:cubicBezTo>
                    <a:pt x="18261" y="19861"/>
                    <a:pt x="16508" y="18584"/>
                    <a:pt x="14895" y="18584"/>
                  </a:cubicBezTo>
                  <a:cubicBezTo>
                    <a:pt x="14271" y="18584"/>
                    <a:pt x="13669" y="18775"/>
                    <a:pt x="13170" y="19240"/>
                  </a:cubicBezTo>
                  <a:cubicBezTo>
                    <a:pt x="12115" y="20195"/>
                    <a:pt x="12334" y="21269"/>
                    <a:pt x="12752" y="22045"/>
                  </a:cubicBezTo>
                  <a:cubicBezTo>
                    <a:pt x="12131" y="21615"/>
                    <a:pt x="11289" y="21250"/>
                    <a:pt x="10731" y="21250"/>
                  </a:cubicBezTo>
                  <a:cubicBezTo>
                    <a:pt x="10359" y="21250"/>
                    <a:pt x="10114" y="21413"/>
                    <a:pt x="10146" y="21826"/>
                  </a:cubicBezTo>
                  <a:cubicBezTo>
                    <a:pt x="10166" y="22164"/>
                    <a:pt x="10285" y="22423"/>
                    <a:pt x="10464" y="22582"/>
                  </a:cubicBezTo>
                  <a:cubicBezTo>
                    <a:pt x="10067" y="22530"/>
                    <a:pt x="9610" y="22496"/>
                    <a:pt x="9168" y="22496"/>
                  </a:cubicBezTo>
                  <a:cubicBezTo>
                    <a:pt x="7928" y="22496"/>
                    <a:pt x="6811" y="22767"/>
                    <a:pt x="7500" y="23676"/>
                  </a:cubicBezTo>
                  <a:cubicBezTo>
                    <a:pt x="7759" y="24015"/>
                    <a:pt x="7978" y="24233"/>
                    <a:pt x="8236" y="24412"/>
                  </a:cubicBezTo>
                  <a:cubicBezTo>
                    <a:pt x="6545" y="24552"/>
                    <a:pt x="4198" y="25129"/>
                    <a:pt x="4855" y="26342"/>
                  </a:cubicBezTo>
                  <a:cubicBezTo>
                    <a:pt x="5054" y="26740"/>
                    <a:pt x="5272" y="26998"/>
                    <a:pt x="5491" y="27118"/>
                  </a:cubicBezTo>
                  <a:cubicBezTo>
                    <a:pt x="4656" y="27396"/>
                    <a:pt x="3721" y="27894"/>
                    <a:pt x="4477" y="28431"/>
                  </a:cubicBezTo>
                  <a:cubicBezTo>
                    <a:pt x="3681" y="28689"/>
                    <a:pt x="2905" y="29127"/>
                    <a:pt x="2368" y="29724"/>
                  </a:cubicBezTo>
                  <a:lnTo>
                    <a:pt x="1" y="33603"/>
                  </a:lnTo>
                  <a:lnTo>
                    <a:pt x="80288" y="33285"/>
                  </a:lnTo>
                  <a:lnTo>
                    <a:pt x="80308" y="501"/>
                  </a:lnTo>
                  <a:cubicBezTo>
                    <a:pt x="80069" y="302"/>
                    <a:pt x="79810" y="163"/>
                    <a:pt x="79572" y="64"/>
                  </a:cubicBezTo>
                  <a:cubicBezTo>
                    <a:pt x="79467" y="21"/>
                    <a:pt x="79370" y="0"/>
                    <a:pt x="7927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6"/>
            <p:cNvSpPr/>
            <p:nvPr/>
          </p:nvSpPr>
          <p:spPr>
            <a:xfrm>
              <a:off x="4103700" y="4662855"/>
              <a:ext cx="3176875" cy="167625"/>
            </a:xfrm>
            <a:custGeom>
              <a:avLst/>
              <a:gdLst/>
              <a:ahLst/>
              <a:cxnLst/>
              <a:rect l="l" t="t" r="r" b="b"/>
              <a:pathLst>
                <a:path w="127075" h="6705" extrusionOk="0">
                  <a:moveTo>
                    <a:pt x="0" y="0"/>
                  </a:moveTo>
                  <a:lnTo>
                    <a:pt x="63995" y="2626"/>
                  </a:lnTo>
                  <a:lnTo>
                    <a:pt x="41039" y="6704"/>
                  </a:lnTo>
                  <a:lnTo>
                    <a:pt x="41039" y="6704"/>
                  </a:lnTo>
                  <a:lnTo>
                    <a:pt x="127075" y="120"/>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9" name="Google Shape;129;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258"/>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hanks">
  <p:cSld name="CUSTOM_3_1">
    <p:spTree>
      <p:nvGrpSpPr>
        <p:cNvPr id="1" name="Shape 762"/>
        <p:cNvGrpSpPr/>
        <p:nvPr/>
      </p:nvGrpSpPr>
      <p:grpSpPr>
        <a:xfrm>
          <a:off x="0" y="0"/>
          <a:ext cx="0" cy="0"/>
          <a:chOff x="0" y="0"/>
          <a:chExt cx="0" cy="0"/>
        </a:xfrm>
      </p:grpSpPr>
      <p:grpSp>
        <p:nvGrpSpPr>
          <p:cNvPr id="763" name="Google Shape;763;p30"/>
          <p:cNvGrpSpPr/>
          <p:nvPr/>
        </p:nvGrpSpPr>
        <p:grpSpPr>
          <a:xfrm flipH="1">
            <a:off x="-11164" y="4430150"/>
            <a:ext cx="9228771" cy="710200"/>
            <a:chOff x="1901275" y="4812450"/>
            <a:chExt cx="9228771" cy="710200"/>
          </a:xfrm>
        </p:grpSpPr>
        <p:sp>
          <p:nvSpPr>
            <p:cNvPr id="764" name="Google Shape;764;p30"/>
            <p:cNvSpPr/>
            <p:nvPr/>
          </p:nvSpPr>
          <p:spPr>
            <a:xfrm>
              <a:off x="1901275" y="4815425"/>
              <a:ext cx="9228740" cy="707225"/>
            </a:xfrm>
            <a:custGeom>
              <a:avLst/>
              <a:gdLst/>
              <a:ahLst/>
              <a:cxnLst/>
              <a:rect l="l" t="t" r="r" b="b"/>
              <a:pathLst>
                <a:path w="152120" h="28289" extrusionOk="0">
                  <a:moveTo>
                    <a:pt x="0" y="1"/>
                  </a:moveTo>
                  <a:lnTo>
                    <a:pt x="0" y="28288"/>
                  </a:lnTo>
                  <a:lnTo>
                    <a:pt x="152120" y="28288"/>
                  </a:lnTo>
                  <a:lnTo>
                    <a:pt x="15212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30"/>
            <p:cNvSpPr/>
            <p:nvPr/>
          </p:nvSpPr>
          <p:spPr>
            <a:xfrm>
              <a:off x="3420723" y="4812450"/>
              <a:ext cx="7709323" cy="167625"/>
            </a:xfrm>
            <a:custGeom>
              <a:avLst/>
              <a:gdLst/>
              <a:ahLst/>
              <a:cxnLst/>
              <a:rect l="l" t="t" r="r" b="b"/>
              <a:pathLst>
                <a:path w="127075" h="6705" extrusionOk="0">
                  <a:moveTo>
                    <a:pt x="0" y="0"/>
                  </a:moveTo>
                  <a:lnTo>
                    <a:pt x="63995" y="2626"/>
                  </a:lnTo>
                  <a:lnTo>
                    <a:pt x="41039" y="6704"/>
                  </a:lnTo>
                  <a:lnTo>
                    <a:pt x="41039" y="6704"/>
                  </a:lnTo>
                  <a:lnTo>
                    <a:pt x="127075" y="120"/>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6" name="Google Shape;766;p30"/>
          <p:cNvSpPr txBox="1">
            <a:spLocks noGrp="1"/>
          </p:cNvSpPr>
          <p:nvPr>
            <p:ph type="title"/>
          </p:nvPr>
        </p:nvSpPr>
        <p:spPr>
          <a:xfrm>
            <a:off x="722428" y="595292"/>
            <a:ext cx="3824400" cy="1119000"/>
          </a:xfrm>
          <a:prstGeom prst="rect">
            <a:avLst/>
          </a:prstGeom>
        </p:spPr>
        <p:txBody>
          <a:bodyPr spcFirstLastPara="1" wrap="square" lIns="91425" tIns="91425" rIns="91425" bIns="91425" anchor="b" anchorCtr="0">
            <a:noAutofit/>
          </a:bodyPr>
          <a:lstStyle>
            <a:lvl1pPr lvl="0" algn="l" rtl="0">
              <a:spcBef>
                <a:spcPts val="0"/>
              </a:spcBef>
              <a:spcAft>
                <a:spcPts val="0"/>
              </a:spcAft>
              <a:buSzPts val="2800"/>
              <a:buNone/>
              <a:defRPr sz="57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767" name="Google Shape;767;p30"/>
          <p:cNvSpPr txBox="1">
            <a:spLocks noGrp="1"/>
          </p:cNvSpPr>
          <p:nvPr>
            <p:ph type="subTitle" idx="1"/>
          </p:nvPr>
        </p:nvSpPr>
        <p:spPr>
          <a:xfrm>
            <a:off x="722428" y="1654946"/>
            <a:ext cx="3824400" cy="957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68" name="Google Shape;768;p30"/>
          <p:cNvSpPr txBox="1"/>
          <p:nvPr/>
        </p:nvSpPr>
        <p:spPr>
          <a:xfrm>
            <a:off x="722428" y="3274467"/>
            <a:ext cx="3612000" cy="689100"/>
          </a:xfrm>
          <a:prstGeom prst="rect">
            <a:avLst/>
          </a:prstGeom>
          <a:noFill/>
          <a:ln>
            <a:noFill/>
          </a:ln>
        </p:spPr>
        <p:txBody>
          <a:bodyPr spcFirstLastPara="1" wrap="square" lIns="91425" tIns="91425" rIns="91425" bIns="91425" anchor="t" anchorCtr="0">
            <a:noAutofit/>
          </a:bodyPr>
          <a:lstStyle/>
          <a:p>
            <a:pPr marL="0" lvl="0" indent="0" algn="l" rtl="0">
              <a:spcBef>
                <a:spcPts val="300"/>
              </a:spcBef>
              <a:spcAft>
                <a:spcPts val="0"/>
              </a:spcAft>
              <a:buNone/>
            </a:pPr>
            <a:r>
              <a:rPr lang="en" sz="1000" b="1">
                <a:solidFill>
                  <a:schemeClr val="dk1"/>
                </a:solidFill>
                <a:latin typeface="DM Sans"/>
                <a:ea typeface="DM Sans"/>
                <a:cs typeface="DM Sans"/>
                <a:sym typeface="DM Sans"/>
              </a:rPr>
              <a:t>CREDITS:</a:t>
            </a:r>
            <a:r>
              <a:rPr lang="en" sz="1000">
                <a:solidFill>
                  <a:schemeClr val="dk1"/>
                </a:solidFill>
                <a:latin typeface="DM Sans"/>
                <a:ea typeface="DM Sans"/>
                <a:cs typeface="DM Sans"/>
                <a:sym typeface="DM Sans"/>
              </a:rPr>
              <a:t> This presentation template was created by </a:t>
            </a:r>
            <a:r>
              <a:rPr lang="en" sz="1000" b="1" u="sng">
                <a:solidFill>
                  <a:schemeClr val="dk1"/>
                </a:solidFill>
                <a:latin typeface="DM Sans"/>
                <a:ea typeface="DM Sans"/>
                <a:cs typeface="DM Sans"/>
                <a:sym typeface="DM Sans"/>
                <a:hlinkClick r:id="rId2">
                  <a:extLst>
                    <a:ext uri="{A12FA001-AC4F-418D-AE19-62706E023703}">
                      <ahyp:hlinkClr xmlns:ahyp="http://schemas.microsoft.com/office/drawing/2018/hyperlinkcolor" val="tx"/>
                    </a:ext>
                  </a:extLst>
                </a:hlinkClick>
              </a:rPr>
              <a:t>Slidesgo</a:t>
            </a:r>
            <a:r>
              <a:rPr lang="en" sz="1000">
                <a:solidFill>
                  <a:schemeClr val="dk1"/>
                </a:solidFill>
                <a:latin typeface="DM Sans"/>
                <a:ea typeface="DM Sans"/>
                <a:cs typeface="DM Sans"/>
                <a:sym typeface="DM Sans"/>
              </a:rPr>
              <a:t>, and includes icons by </a:t>
            </a:r>
            <a:r>
              <a:rPr lang="en" sz="1000" b="1" u="sng">
                <a:solidFill>
                  <a:schemeClr val="dk1"/>
                </a:solidFill>
                <a:latin typeface="DM Sans"/>
                <a:ea typeface="DM Sans"/>
                <a:cs typeface="DM Sans"/>
                <a:sym typeface="DM Sans"/>
                <a:hlinkClick r:id="rId3">
                  <a:extLst>
                    <a:ext uri="{A12FA001-AC4F-418D-AE19-62706E023703}">
                      <ahyp:hlinkClr xmlns:ahyp="http://schemas.microsoft.com/office/drawing/2018/hyperlinkcolor" val="tx"/>
                    </a:ext>
                  </a:extLst>
                </a:hlinkClick>
              </a:rPr>
              <a:t>Flaticon</a:t>
            </a:r>
            <a:r>
              <a:rPr lang="en" sz="1000">
                <a:solidFill>
                  <a:schemeClr val="dk1"/>
                </a:solidFill>
                <a:latin typeface="DM Sans"/>
                <a:ea typeface="DM Sans"/>
                <a:cs typeface="DM Sans"/>
                <a:sym typeface="DM Sans"/>
              </a:rPr>
              <a:t>, and infographics &amp; images by </a:t>
            </a:r>
            <a:r>
              <a:rPr lang="en" sz="1000" b="1" u="sng">
                <a:solidFill>
                  <a:schemeClr val="dk1"/>
                </a:solidFill>
                <a:latin typeface="DM Sans"/>
                <a:ea typeface="DM Sans"/>
                <a:cs typeface="DM Sans"/>
                <a:sym typeface="DM Sans"/>
                <a:hlinkClick r:id="rId4">
                  <a:extLst>
                    <a:ext uri="{A12FA001-AC4F-418D-AE19-62706E023703}">
                      <ahyp:hlinkClr xmlns:ahyp="http://schemas.microsoft.com/office/drawing/2018/hyperlinkcolor" val="tx"/>
                    </a:ext>
                  </a:extLst>
                </a:hlinkClick>
              </a:rPr>
              <a:t>Freepik</a:t>
            </a:r>
            <a:r>
              <a:rPr lang="en" sz="1000" u="sng">
                <a:solidFill>
                  <a:schemeClr val="dk1"/>
                </a:solidFill>
                <a:latin typeface="DM Sans"/>
                <a:ea typeface="DM Sans"/>
                <a:cs typeface="DM Sans"/>
                <a:sym typeface="DM Sans"/>
              </a:rPr>
              <a:t> </a:t>
            </a:r>
            <a:endParaRPr sz="1000" b="1" u="sng">
              <a:solidFill>
                <a:schemeClr val="dk1"/>
              </a:solidFill>
              <a:latin typeface="DM Sans"/>
              <a:ea typeface="DM Sans"/>
              <a:cs typeface="DM Sans"/>
              <a:sym typeface="DM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769"/>
        <p:cNvGrpSpPr/>
        <p:nvPr/>
      </p:nvGrpSpPr>
      <p:grpSpPr>
        <a:xfrm>
          <a:off x="0" y="0"/>
          <a:ext cx="0" cy="0"/>
          <a:chOff x="0" y="0"/>
          <a:chExt cx="0" cy="0"/>
        </a:xfrm>
      </p:grpSpPr>
      <p:grpSp>
        <p:nvGrpSpPr>
          <p:cNvPr id="770" name="Google Shape;770;p31"/>
          <p:cNvGrpSpPr/>
          <p:nvPr/>
        </p:nvGrpSpPr>
        <p:grpSpPr>
          <a:xfrm flipH="1">
            <a:off x="-382382" y="445013"/>
            <a:ext cx="9580991" cy="4716229"/>
            <a:chOff x="-31500" y="445013"/>
            <a:chExt cx="9580991" cy="4716229"/>
          </a:xfrm>
        </p:grpSpPr>
        <p:grpSp>
          <p:nvGrpSpPr>
            <p:cNvPr id="771" name="Google Shape;771;p31"/>
            <p:cNvGrpSpPr/>
            <p:nvPr/>
          </p:nvGrpSpPr>
          <p:grpSpPr>
            <a:xfrm>
              <a:off x="8036844" y="445013"/>
              <a:ext cx="1512647" cy="4456500"/>
              <a:chOff x="9752319" y="374363"/>
              <a:chExt cx="1512647" cy="4456500"/>
            </a:xfrm>
          </p:grpSpPr>
          <p:sp>
            <p:nvSpPr>
              <p:cNvPr id="772" name="Google Shape;772;p31"/>
              <p:cNvSpPr/>
              <p:nvPr/>
            </p:nvSpPr>
            <p:spPr>
              <a:xfrm rot="-343662">
                <a:off x="10590479" y="2291773"/>
                <a:ext cx="255148" cy="465497"/>
              </a:xfrm>
              <a:custGeom>
                <a:avLst/>
                <a:gdLst/>
                <a:ahLst/>
                <a:cxnLst/>
                <a:rect l="l" t="t" r="r" b="b"/>
                <a:pathLst>
                  <a:path w="10206" h="18620" extrusionOk="0">
                    <a:moveTo>
                      <a:pt x="10205" y="0"/>
                    </a:moveTo>
                    <a:lnTo>
                      <a:pt x="2308" y="10345"/>
                    </a:lnTo>
                    <a:lnTo>
                      <a:pt x="1" y="18620"/>
                    </a:lnTo>
                    <a:lnTo>
                      <a:pt x="1" y="18620"/>
                    </a:lnTo>
                    <a:lnTo>
                      <a:pt x="9927" y="2009"/>
                    </a:lnTo>
                    <a:lnTo>
                      <a:pt x="1020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31"/>
              <p:cNvSpPr/>
              <p:nvPr/>
            </p:nvSpPr>
            <p:spPr>
              <a:xfrm rot="-343662">
                <a:off x="10714298" y="1158447"/>
                <a:ext cx="102474" cy="474971"/>
              </a:xfrm>
              <a:custGeom>
                <a:avLst/>
                <a:gdLst/>
                <a:ahLst/>
                <a:cxnLst/>
                <a:rect l="l" t="t" r="r" b="b"/>
                <a:pathLst>
                  <a:path w="4099" h="18999" extrusionOk="0">
                    <a:moveTo>
                      <a:pt x="1512" y="1"/>
                    </a:moveTo>
                    <a:lnTo>
                      <a:pt x="1" y="1473"/>
                    </a:lnTo>
                    <a:lnTo>
                      <a:pt x="1572" y="18998"/>
                    </a:lnTo>
                    <a:lnTo>
                      <a:pt x="4098" y="9927"/>
                    </a:lnTo>
                    <a:lnTo>
                      <a:pt x="151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31"/>
              <p:cNvSpPr/>
              <p:nvPr/>
            </p:nvSpPr>
            <p:spPr>
              <a:xfrm>
                <a:off x="10509400" y="914938"/>
                <a:ext cx="212375" cy="591350"/>
              </a:xfrm>
              <a:custGeom>
                <a:avLst/>
                <a:gdLst/>
                <a:ahLst/>
                <a:cxnLst/>
                <a:rect l="l" t="t" r="r" b="b"/>
                <a:pathLst>
                  <a:path w="8495" h="23654" extrusionOk="0">
                    <a:moveTo>
                      <a:pt x="8494" y="1"/>
                    </a:moveTo>
                    <a:lnTo>
                      <a:pt x="6505" y="399"/>
                    </a:lnTo>
                    <a:lnTo>
                      <a:pt x="0" y="14582"/>
                    </a:lnTo>
                    <a:lnTo>
                      <a:pt x="239" y="23653"/>
                    </a:lnTo>
                    <a:lnTo>
                      <a:pt x="849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31"/>
              <p:cNvSpPr/>
              <p:nvPr/>
            </p:nvSpPr>
            <p:spPr>
              <a:xfrm>
                <a:off x="10295550" y="528038"/>
                <a:ext cx="182050" cy="415775"/>
              </a:xfrm>
              <a:custGeom>
                <a:avLst/>
                <a:gdLst/>
                <a:ahLst/>
                <a:cxnLst/>
                <a:rect l="l" t="t" r="r" b="b"/>
                <a:pathLst>
                  <a:path w="7282" h="16631" extrusionOk="0">
                    <a:moveTo>
                      <a:pt x="1015" y="0"/>
                    </a:moveTo>
                    <a:lnTo>
                      <a:pt x="0" y="517"/>
                    </a:lnTo>
                    <a:lnTo>
                      <a:pt x="7281" y="16631"/>
                    </a:lnTo>
                    <a:lnTo>
                      <a:pt x="6784" y="11379"/>
                    </a:lnTo>
                    <a:lnTo>
                      <a:pt x="101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31"/>
              <p:cNvSpPr/>
              <p:nvPr/>
            </p:nvSpPr>
            <p:spPr>
              <a:xfrm>
                <a:off x="10309475" y="643913"/>
                <a:ext cx="119375" cy="157675"/>
              </a:xfrm>
              <a:custGeom>
                <a:avLst/>
                <a:gdLst/>
                <a:ahLst/>
                <a:cxnLst/>
                <a:rect l="l" t="t" r="r" b="b"/>
                <a:pathLst>
                  <a:path w="4775" h="6307" extrusionOk="0">
                    <a:moveTo>
                      <a:pt x="40" y="0"/>
                    </a:moveTo>
                    <a:lnTo>
                      <a:pt x="0" y="1134"/>
                    </a:lnTo>
                    <a:lnTo>
                      <a:pt x="4775" y="6306"/>
                    </a:lnTo>
                    <a:lnTo>
                      <a:pt x="3223" y="2228"/>
                    </a:lnTo>
                    <a:lnTo>
                      <a:pt x="4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31"/>
              <p:cNvSpPr/>
              <p:nvPr/>
            </p:nvSpPr>
            <p:spPr>
              <a:xfrm>
                <a:off x="10325375" y="1476913"/>
                <a:ext cx="130325" cy="660475"/>
              </a:xfrm>
              <a:custGeom>
                <a:avLst/>
                <a:gdLst/>
                <a:ahLst/>
                <a:cxnLst/>
                <a:rect l="l" t="t" r="r" b="b"/>
                <a:pathLst>
                  <a:path w="5213" h="26419" extrusionOk="0">
                    <a:moveTo>
                      <a:pt x="618" y="1"/>
                    </a:moveTo>
                    <a:lnTo>
                      <a:pt x="1" y="1194"/>
                    </a:lnTo>
                    <a:lnTo>
                      <a:pt x="4716" y="26418"/>
                    </a:lnTo>
                    <a:lnTo>
                      <a:pt x="5213" y="17347"/>
                    </a:lnTo>
                    <a:lnTo>
                      <a:pt x="61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31"/>
              <p:cNvSpPr/>
              <p:nvPr/>
            </p:nvSpPr>
            <p:spPr>
              <a:xfrm>
                <a:off x="10378600" y="374363"/>
                <a:ext cx="165625" cy="4456500"/>
              </a:xfrm>
              <a:custGeom>
                <a:avLst/>
                <a:gdLst/>
                <a:ahLst/>
                <a:cxnLst/>
                <a:rect l="l" t="t" r="r" b="b"/>
                <a:pathLst>
                  <a:path w="6625" h="178260" extrusionOk="0">
                    <a:moveTo>
                      <a:pt x="3641" y="0"/>
                    </a:moveTo>
                    <a:lnTo>
                      <a:pt x="0" y="177841"/>
                    </a:lnTo>
                    <a:lnTo>
                      <a:pt x="6625" y="178259"/>
                    </a:lnTo>
                    <a:lnTo>
                      <a:pt x="6625" y="178259"/>
                    </a:lnTo>
                    <a:lnTo>
                      <a:pt x="547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31"/>
              <p:cNvSpPr/>
              <p:nvPr/>
            </p:nvSpPr>
            <p:spPr>
              <a:xfrm rot="-343662">
                <a:off x="9933734" y="1059357"/>
                <a:ext cx="1149816" cy="3693072"/>
              </a:xfrm>
              <a:custGeom>
                <a:avLst/>
                <a:gdLst/>
                <a:ahLst/>
                <a:cxnLst/>
                <a:rect l="l" t="t" r="r" b="b"/>
                <a:pathLst>
                  <a:path w="45993" h="147724" extrusionOk="0">
                    <a:moveTo>
                      <a:pt x="45992" y="0"/>
                    </a:moveTo>
                    <a:lnTo>
                      <a:pt x="0" y="146033"/>
                    </a:lnTo>
                    <a:lnTo>
                      <a:pt x="4675" y="147723"/>
                    </a:lnTo>
                    <a:lnTo>
                      <a:pt x="45992" y="10663"/>
                    </a:lnTo>
                    <a:lnTo>
                      <a:pt x="4599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0" name="Google Shape;780;p31"/>
            <p:cNvGrpSpPr/>
            <p:nvPr/>
          </p:nvGrpSpPr>
          <p:grpSpPr>
            <a:xfrm>
              <a:off x="-31500" y="580334"/>
              <a:ext cx="839784" cy="3994163"/>
              <a:chOff x="2008200" y="2578500"/>
              <a:chExt cx="409012" cy="1945525"/>
            </a:xfrm>
          </p:grpSpPr>
          <p:sp>
            <p:nvSpPr>
              <p:cNvPr id="781" name="Google Shape;781;p31"/>
              <p:cNvSpPr/>
              <p:nvPr/>
            </p:nvSpPr>
            <p:spPr>
              <a:xfrm>
                <a:off x="2044000" y="2578500"/>
                <a:ext cx="74125" cy="1913200"/>
              </a:xfrm>
              <a:custGeom>
                <a:avLst/>
                <a:gdLst/>
                <a:ahLst/>
                <a:cxnLst/>
                <a:rect l="l" t="t" r="r" b="b"/>
                <a:pathLst>
                  <a:path w="2965" h="76528" extrusionOk="0">
                    <a:moveTo>
                      <a:pt x="1731" y="0"/>
                    </a:moveTo>
                    <a:lnTo>
                      <a:pt x="1" y="76528"/>
                    </a:lnTo>
                    <a:lnTo>
                      <a:pt x="2965" y="76528"/>
                    </a:lnTo>
                    <a:lnTo>
                      <a:pt x="24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31"/>
              <p:cNvSpPr/>
              <p:nvPr/>
            </p:nvSpPr>
            <p:spPr>
              <a:xfrm>
                <a:off x="2103175" y="2863950"/>
                <a:ext cx="94025" cy="250675"/>
              </a:xfrm>
              <a:custGeom>
                <a:avLst/>
                <a:gdLst/>
                <a:ahLst/>
                <a:cxnLst/>
                <a:rect l="l" t="t" r="r" b="b"/>
                <a:pathLst>
                  <a:path w="3761" h="10027" extrusionOk="0">
                    <a:moveTo>
                      <a:pt x="3761" y="1"/>
                    </a:moveTo>
                    <a:lnTo>
                      <a:pt x="2885" y="200"/>
                    </a:lnTo>
                    <a:lnTo>
                      <a:pt x="1" y="6267"/>
                    </a:lnTo>
                    <a:lnTo>
                      <a:pt x="100" y="10027"/>
                    </a:lnTo>
                    <a:lnTo>
                      <a:pt x="376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31"/>
              <p:cNvSpPr/>
              <p:nvPr/>
            </p:nvSpPr>
            <p:spPr>
              <a:xfrm>
                <a:off x="2110650" y="3610425"/>
                <a:ext cx="51750" cy="199950"/>
              </a:xfrm>
              <a:custGeom>
                <a:avLst/>
                <a:gdLst/>
                <a:ahLst/>
                <a:cxnLst/>
                <a:rect l="l" t="t" r="r" b="b"/>
                <a:pathLst>
                  <a:path w="2070" h="7998" extrusionOk="0">
                    <a:moveTo>
                      <a:pt x="1910" y="1"/>
                    </a:moveTo>
                    <a:lnTo>
                      <a:pt x="0" y="4655"/>
                    </a:lnTo>
                    <a:lnTo>
                      <a:pt x="80" y="7997"/>
                    </a:lnTo>
                    <a:lnTo>
                      <a:pt x="2069" y="796"/>
                    </a:lnTo>
                    <a:lnTo>
                      <a:pt x="191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31"/>
              <p:cNvSpPr/>
              <p:nvPr/>
            </p:nvSpPr>
            <p:spPr>
              <a:xfrm>
                <a:off x="2008200" y="2713775"/>
                <a:ext cx="80575" cy="168100"/>
              </a:xfrm>
              <a:custGeom>
                <a:avLst/>
                <a:gdLst/>
                <a:ahLst/>
                <a:cxnLst/>
                <a:rect l="l" t="t" r="r" b="b"/>
                <a:pathLst>
                  <a:path w="3223" h="6724" extrusionOk="0">
                    <a:moveTo>
                      <a:pt x="438" y="0"/>
                    </a:moveTo>
                    <a:lnTo>
                      <a:pt x="0" y="239"/>
                    </a:lnTo>
                    <a:lnTo>
                      <a:pt x="3223" y="6724"/>
                    </a:lnTo>
                    <a:lnTo>
                      <a:pt x="3223" y="6724"/>
                    </a:lnTo>
                    <a:lnTo>
                      <a:pt x="3004" y="4575"/>
                    </a:lnTo>
                    <a:lnTo>
                      <a:pt x="43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31"/>
              <p:cNvSpPr/>
              <p:nvPr/>
            </p:nvSpPr>
            <p:spPr>
              <a:xfrm>
                <a:off x="2021125" y="3106650"/>
                <a:ext cx="57725" cy="271050"/>
              </a:xfrm>
              <a:custGeom>
                <a:avLst/>
                <a:gdLst/>
                <a:ahLst/>
                <a:cxnLst/>
                <a:rect l="l" t="t" r="r" b="b"/>
                <a:pathLst>
                  <a:path w="2309" h="10842" extrusionOk="0">
                    <a:moveTo>
                      <a:pt x="279" y="0"/>
                    </a:moveTo>
                    <a:lnTo>
                      <a:pt x="1" y="517"/>
                    </a:lnTo>
                    <a:lnTo>
                      <a:pt x="2089" y="10842"/>
                    </a:lnTo>
                    <a:lnTo>
                      <a:pt x="2308" y="7082"/>
                    </a:lnTo>
                    <a:lnTo>
                      <a:pt x="2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31"/>
              <p:cNvSpPr/>
              <p:nvPr/>
            </p:nvSpPr>
            <p:spPr>
              <a:xfrm>
                <a:off x="2090250" y="3705425"/>
                <a:ext cx="79100" cy="86050"/>
              </a:xfrm>
              <a:custGeom>
                <a:avLst/>
                <a:gdLst/>
                <a:ahLst/>
                <a:cxnLst/>
                <a:rect l="l" t="t" r="r" b="b"/>
                <a:pathLst>
                  <a:path w="3164" h="3442" extrusionOk="0">
                    <a:moveTo>
                      <a:pt x="2885" y="0"/>
                    </a:moveTo>
                    <a:lnTo>
                      <a:pt x="1" y="3442"/>
                    </a:lnTo>
                    <a:lnTo>
                      <a:pt x="1035" y="3163"/>
                    </a:lnTo>
                    <a:lnTo>
                      <a:pt x="3164" y="239"/>
                    </a:lnTo>
                    <a:lnTo>
                      <a:pt x="288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31"/>
              <p:cNvSpPr/>
              <p:nvPr/>
            </p:nvSpPr>
            <p:spPr>
              <a:xfrm>
                <a:off x="2071037" y="2627225"/>
                <a:ext cx="346175" cy="1896800"/>
              </a:xfrm>
              <a:custGeom>
                <a:avLst/>
                <a:gdLst/>
                <a:ahLst/>
                <a:cxnLst/>
                <a:rect l="l" t="t" r="r" b="b"/>
                <a:pathLst>
                  <a:path w="13847" h="75872" extrusionOk="0">
                    <a:moveTo>
                      <a:pt x="697" y="1"/>
                    </a:moveTo>
                    <a:lnTo>
                      <a:pt x="1" y="120"/>
                    </a:lnTo>
                    <a:lnTo>
                      <a:pt x="10942" y="75872"/>
                    </a:lnTo>
                    <a:lnTo>
                      <a:pt x="13846" y="75374"/>
                    </a:lnTo>
                    <a:lnTo>
                      <a:pt x="69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31"/>
              <p:cNvSpPr/>
              <p:nvPr/>
            </p:nvSpPr>
            <p:spPr>
              <a:xfrm>
                <a:off x="2159562" y="2893300"/>
                <a:ext cx="67175" cy="262100"/>
              </a:xfrm>
              <a:custGeom>
                <a:avLst/>
                <a:gdLst/>
                <a:ahLst/>
                <a:cxnLst/>
                <a:rect l="l" t="t" r="r" b="b"/>
                <a:pathLst>
                  <a:path w="2687" h="10484" extrusionOk="0">
                    <a:moveTo>
                      <a:pt x="2686" y="0"/>
                    </a:moveTo>
                    <a:lnTo>
                      <a:pt x="1851" y="338"/>
                    </a:lnTo>
                    <a:lnTo>
                      <a:pt x="1" y="6784"/>
                    </a:lnTo>
                    <a:lnTo>
                      <a:pt x="737" y="10484"/>
                    </a:lnTo>
                    <a:lnTo>
                      <a:pt x="268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31"/>
              <p:cNvSpPr/>
              <p:nvPr/>
            </p:nvSpPr>
            <p:spPr>
              <a:xfrm>
                <a:off x="2016337" y="2774425"/>
                <a:ext cx="106450" cy="154700"/>
              </a:xfrm>
              <a:custGeom>
                <a:avLst/>
                <a:gdLst/>
                <a:ahLst/>
                <a:cxnLst/>
                <a:rect l="l" t="t" r="r" b="b"/>
                <a:pathLst>
                  <a:path w="4258" h="6188" extrusionOk="0">
                    <a:moveTo>
                      <a:pt x="398" y="1"/>
                    </a:moveTo>
                    <a:lnTo>
                      <a:pt x="1" y="319"/>
                    </a:lnTo>
                    <a:lnTo>
                      <a:pt x="4258" y="6188"/>
                    </a:lnTo>
                    <a:lnTo>
                      <a:pt x="3681" y="4079"/>
                    </a:lnTo>
                    <a:lnTo>
                      <a:pt x="39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31"/>
              <p:cNvSpPr/>
              <p:nvPr/>
            </p:nvSpPr>
            <p:spPr>
              <a:xfrm>
                <a:off x="2030262" y="2823175"/>
                <a:ext cx="62200" cy="52750"/>
              </a:xfrm>
              <a:custGeom>
                <a:avLst/>
                <a:gdLst/>
                <a:ahLst/>
                <a:cxnLst/>
                <a:rect l="l" t="t" r="r" b="b"/>
                <a:pathLst>
                  <a:path w="2488" h="2110" extrusionOk="0">
                    <a:moveTo>
                      <a:pt x="1" y="0"/>
                    </a:moveTo>
                    <a:lnTo>
                      <a:pt x="40" y="458"/>
                    </a:lnTo>
                    <a:lnTo>
                      <a:pt x="2487" y="2109"/>
                    </a:lnTo>
                    <a:lnTo>
                      <a:pt x="1512" y="597"/>
                    </a:ln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31"/>
              <p:cNvSpPr/>
              <p:nvPr/>
            </p:nvSpPr>
            <p:spPr>
              <a:xfrm>
                <a:off x="2095412" y="3160350"/>
                <a:ext cx="94525" cy="260125"/>
              </a:xfrm>
              <a:custGeom>
                <a:avLst/>
                <a:gdLst/>
                <a:ahLst/>
                <a:cxnLst/>
                <a:rect l="l" t="t" r="r" b="b"/>
                <a:pathLst>
                  <a:path w="3781" h="10405" extrusionOk="0">
                    <a:moveTo>
                      <a:pt x="180" y="1"/>
                    </a:moveTo>
                    <a:lnTo>
                      <a:pt x="0" y="558"/>
                    </a:lnTo>
                    <a:lnTo>
                      <a:pt x="3780" y="10405"/>
                    </a:lnTo>
                    <a:lnTo>
                      <a:pt x="3362" y="6645"/>
                    </a:lnTo>
                    <a:lnTo>
                      <a:pt x="18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2" name="Google Shape;792;p31"/>
            <p:cNvSpPr/>
            <p:nvPr/>
          </p:nvSpPr>
          <p:spPr>
            <a:xfrm>
              <a:off x="-1" y="4434061"/>
              <a:ext cx="6461446" cy="718719"/>
            </a:xfrm>
            <a:custGeom>
              <a:avLst/>
              <a:gdLst/>
              <a:ahLst/>
              <a:cxnLst/>
              <a:rect l="l" t="t" r="r" b="b"/>
              <a:pathLst>
                <a:path w="152240" h="39328" extrusionOk="0">
                  <a:moveTo>
                    <a:pt x="0" y="0"/>
                  </a:moveTo>
                  <a:lnTo>
                    <a:pt x="0" y="39328"/>
                  </a:lnTo>
                  <a:lnTo>
                    <a:pt x="152239" y="39328"/>
                  </a:lnTo>
                  <a:lnTo>
                    <a:pt x="152239" y="13746"/>
                  </a:ln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31"/>
            <p:cNvSpPr/>
            <p:nvPr/>
          </p:nvSpPr>
          <p:spPr>
            <a:xfrm>
              <a:off x="92" y="4670350"/>
              <a:ext cx="9250483" cy="490892"/>
            </a:xfrm>
            <a:custGeom>
              <a:avLst/>
              <a:gdLst/>
              <a:ahLst/>
              <a:cxnLst/>
              <a:rect l="l" t="t" r="r" b="b"/>
              <a:pathLst>
                <a:path w="152240" h="13926" extrusionOk="0">
                  <a:moveTo>
                    <a:pt x="0" y="1"/>
                  </a:moveTo>
                  <a:lnTo>
                    <a:pt x="0" y="13926"/>
                  </a:lnTo>
                  <a:lnTo>
                    <a:pt x="152239" y="13926"/>
                  </a:lnTo>
                  <a:lnTo>
                    <a:pt x="15223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31"/>
            <p:cNvSpPr/>
            <p:nvPr/>
          </p:nvSpPr>
          <p:spPr>
            <a:xfrm flipH="1">
              <a:off x="5785800" y="4670355"/>
              <a:ext cx="3176875" cy="167625"/>
            </a:xfrm>
            <a:custGeom>
              <a:avLst/>
              <a:gdLst/>
              <a:ahLst/>
              <a:cxnLst/>
              <a:rect l="l" t="t" r="r" b="b"/>
              <a:pathLst>
                <a:path w="127075" h="6705" extrusionOk="0">
                  <a:moveTo>
                    <a:pt x="0" y="0"/>
                  </a:moveTo>
                  <a:lnTo>
                    <a:pt x="63995" y="2626"/>
                  </a:lnTo>
                  <a:lnTo>
                    <a:pt x="41039" y="6704"/>
                  </a:lnTo>
                  <a:lnTo>
                    <a:pt x="41039" y="6704"/>
                  </a:lnTo>
                  <a:lnTo>
                    <a:pt x="127075" y="120"/>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5" name="Google Shape;795;p31"/>
          <p:cNvSpPr/>
          <p:nvPr/>
        </p:nvSpPr>
        <p:spPr>
          <a:xfrm>
            <a:off x="-29775" y="4048776"/>
            <a:ext cx="2878618" cy="1161248"/>
          </a:xfrm>
          <a:custGeom>
            <a:avLst/>
            <a:gdLst/>
            <a:ahLst/>
            <a:cxnLst/>
            <a:rect l="l" t="t" r="r" b="b"/>
            <a:pathLst>
              <a:path w="113131" h="42078" extrusionOk="0">
                <a:moveTo>
                  <a:pt x="1442" y="0"/>
                </a:moveTo>
                <a:cubicBezTo>
                  <a:pt x="1310" y="0"/>
                  <a:pt x="1168" y="27"/>
                  <a:pt x="1015" y="84"/>
                </a:cubicBezTo>
                <a:cubicBezTo>
                  <a:pt x="637" y="204"/>
                  <a:pt x="339" y="383"/>
                  <a:pt x="0" y="621"/>
                </a:cubicBezTo>
                <a:lnTo>
                  <a:pt x="0" y="41978"/>
                </a:lnTo>
                <a:lnTo>
                  <a:pt x="113130" y="42078"/>
                </a:lnTo>
                <a:lnTo>
                  <a:pt x="110007" y="37403"/>
                </a:lnTo>
                <a:cubicBezTo>
                  <a:pt x="108992" y="35991"/>
                  <a:pt x="107660" y="35394"/>
                  <a:pt x="106526" y="35096"/>
                </a:cubicBezTo>
                <a:cubicBezTo>
                  <a:pt x="107600" y="34419"/>
                  <a:pt x="106267" y="33803"/>
                  <a:pt x="105074" y="33444"/>
                </a:cubicBezTo>
                <a:cubicBezTo>
                  <a:pt x="105372" y="33285"/>
                  <a:pt x="105710" y="32987"/>
                  <a:pt x="106009" y="32490"/>
                </a:cubicBezTo>
                <a:cubicBezTo>
                  <a:pt x="106943" y="30938"/>
                  <a:pt x="103621" y="30242"/>
                  <a:pt x="101194" y="30063"/>
                </a:cubicBezTo>
                <a:cubicBezTo>
                  <a:pt x="101553" y="29864"/>
                  <a:pt x="101891" y="29565"/>
                  <a:pt x="102249" y="29167"/>
                </a:cubicBezTo>
                <a:cubicBezTo>
                  <a:pt x="103250" y="28036"/>
                  <a:pt x="102421" y="27698"/>
                  <a:pt x="101050" y="27698"/>
                </a:cubicBezTo>
                <a:cubicBezTo>
                  <a:pt x="100541" y="27698"/>
                  <a:pt x="99957" y="27745"/>
                  <a:pt x="99364" y="27815"/>
                </a:cubicBezTo>
                <a:cubicBezTo>
                  <a:pt x="99603" y="27576"/>
                  <a:pt x="99802" y="27258"/>
                  <a:pt x="99822" y="26840"/>
                </a:cubicBezTo>
                <a:cubicBezTo>
                  <a:pt x="99854" y="26339"/>
                  <a:pt x="99507" y="26140"/>
                  <a:pt x="98984" y="26140"/>
                </a:cubicBezTo>
                <a:cubicBezTo>
                  <a:pt x="98197" y="26140"/>
                  <a:pt x="97010" y="26589"/>
                  <a:pt x="96102" y="27138"/>
                </a:cubicBezTo>
                <a:cubicBezTo>
                  <a:pt x="96699" y="26164"/>
                  <a:pt x="97017" y="22066"/>
                  <a:pt x="95505" y="20872"/>
                </a:cubicBezTo>
                <a:cubicBezTo>
                  <a:pt x="94807" y="20300"/>
                  <a:pt x="93963" y="20066"/>
                  <a:pt x="93087" y="20066"/>
                </a:cubicBezTo>
                <a:cubicBezTo>
                  <a:pt x="90793" y="20066"/>
                  <a:pt x="88279" y="21673"/>
                  <a:pt x="87588" y="23041"/>
                </a:cubicBezTo>
                <a:cubicBezTo>
                  <a:pt x="87309" y="22663"/>
                  <a:pt x="86852" y="22265"/>
                  <a:pt x="86175" y="21966"/>
                </a:cubicBezTo>
                <a:cubicBezTo>
                  <a:pt x="85788" y="21783"/>
                  <a:pt x="85426" y="21705"/>
                  <a:pt x="85093" y="21705"/>
                </a:cubicBezTo>
                <a:cubicBezTo>
                  <a:pt x="84161" y="21705"/>
                  <a:pt x="83464" y="22321"/>
                  <a:pt x="83112" y="22981"/>
                </a:cubicBezTo>
                <a:cubicBezTo>
                  <a:pt x="82627" y="22359"/>
                  <a:pt x="81417" y="22005"/>
                  <a:pt x="80252" y="22005"/>
                </a:cubicBezTo>
                <a:cubicBezTo>
                  <a:pt x="79219" y="22005"/>
                  <a:pt x="78222" y="22284"/>
                  <a:pt x="77801" y="22901"/>
                </a:cubicBezTo>
                <a:cubicBezTo>
                  <a:pt x="76726" y="24473"/>
                  <a:pt x="76607" y="25547"/>
                  <a:pt x="77124" y="26760"/>
                </a:cubicBezTo>
                <a:cubicBezTo>
                  <a:pt x="76688" y="26612"/>
                  <a:pt x="76133" y="26521"/>
                  <a:pt x="75519" y="26521"/>
                </a:cubicBezTo>
                <a:cubicBezTo>
                  <a:pt x="74732" y="26521"/>
                  <a:pt x="73847" y="26670"/>
                  <a:pt x="72987" y="27039"/>
                </a:cubicBezTo>
                <a:cubicBezTo>
                  <a:pt x="72231" y="27337"/>
                  <a:pt x="71714" y="27954"/>
                  <a:pt x="71495" y="28730"/>
                </a:cubicBezTo>
                <a:cubicBezTo>
                  <a:pt x="71226" y="28685"/>
                  <a:pt x="70980" y="28663"/>
                  <a:pt x="70756" y="28663"/>
                </a:cubicBezTo>
                <a:cubicBezTo>
                  <a:pt x="70682" y="28663"/>
                  <a:pt x="70609" y="28665"/>
                  <a:pt x="70540" y="28670"/>
                </a:cubicBezTo>
                <a:cubicBezTo>
                  <a:pt x="71316" y="27656"/>
                  <a:pt x="71952" y="26164"/>
                  <a:pt x="70460" y="25348"/>
                </a:cubicBezTo>
                <a:cubicBezTo>
                  <a:pt x="69986" y="25083"/>
                  <a:pt x="69456" y="24973"/>
                  <a:pt x="68913" y="24973"/>
                </a:cubicBezTo>
                <a:cubicBezTo>
                  <a:pt x="67706" y="24973"/>
                  <a:pt x="66438" y="25520"/>
                  <a:pt x="65587" y="26124"/>
                </a:cubicBezTo>
                <a:cubicBezTo>
                  <a:pt x="65497" y="25226"/>
                  <a:pt x="65001" y="24197"/>
                  <a:pt x="63777" y="24197"/>
                </a:cubicBezTo>
                <a:cubicBezTo>
                  <a:pt x="63646" y="24197"/>
                  <a:pt x="63507" y="24209"/>
                  <a:pt x="63359" y="24234"/>
                </a:cubicBezTo>
                <a:cubicBezTo>
                  <a:pt x="62662" y="24334"/>
                  <a:pt x="62105" y="24572"/>
                  <a:pt x="61707" y="24871"/>
                </a:cubicBezTo>
                <a:cubicBezTo>
                  <a:pt x="61571" y="23058"/>
                  <a:pt x="59463" y="21127"/>
                  <a:pt x="56511" y="21127"/>
                </a:cubicBezTo>
                <a:cubicBezTo>
                  <a:pt x="56029" y="21127"/>
                  <a:pt x="55525" y="21178"/>
                  <a:pt x="55004" y="21290"/>
                </a:cubicBezTo>
                <a:cubicBezTo>
                  <a:pt x="53886" y="21520"/>
                  <a:pt x="52944" y="22103"/>
                  <a:pt x="53251" y="22995"/>
                </a:cubicBezTo>
                <a:lnTo>
                  <a:pt x="53251" y="22995"/>
                </a:lnTo>
                <a:cubicBezTo>
                  <a:pt x="52687" y="22314"/>
                  <a:pt x="52047" y="21779"/>
                  <a:pt x="51542" y="21779"/>
                </a:cubicBezTo>
                <a:cubicBezTo>
                  <a:pt x="51286" y="21779"/>
                  <a:pt x="51064" y="21918"/>
                  <a:pt x="50906" y="22245"/>
                </a:cubicBezTo>
                <a:cubicBezTo>
                  <a:pt x="50987" y="20285"/>
                  <a:pt x="49152" y="19465"/>
                  <a:pt x="47546" y="19465"/>
                </a:cubicBezTo>
                <a:cubicBezTo>
                  <a:pt x="47196" y="19465"/>
                  <a:pt x="46856" y="19504"/>
                  <a:pt x="46549" y="19579"/>
                </a:cubicBezTo>
                <a:cubicBezTo>
                  <a:pt x="44659" y="20057"/>
                  <a:pt x="43366" y="21568"/>
                  <a:pt x="43068" y="22901"/>
                </a:cubicBezTo>
                <a:cubicBezTo>
                  <a:pt x="42927" y="21784"/>
                  <a:pt x="42646" y="21278"/>
                  <a:pt x="42190" y="21278"/>
                </a:cubicBezTo>
                <a:cubicBezTo>
                  <a:pt x="41875" y="21278"/>
                  <a:pt x="41475" y="21519"/>
                  <a:pt x="40979" y="21966"/>
                </a:cubicBezTo>
                <a:cubicBezTo>
                  <a:pt x="39746" y="23001"/>
                  <a:pt x="38930" y="26880"/>
                  <a:pt x="38990" y="27317"/>
                </a:cubicBezTo>
                <a:cubicBezTo>
                  <a:pt x="38448" y="26661"/>
                  <a:pt x="38024" y="26396"/>
                  <a:pt x="37651" y="26396"/>
                </a:cubicBezTo>
                <a:cubicBezTo>
                  <a:pt x="37243" y="26396"/>
                  <a:pt x="36897" y="26711"/>
                  <a:pt x="36523" y="27178"/>
                </a:cubicBezTo>
                <a:cubicBezTo>
                  <a:pt x="36026" y="26741"/>
                  <a:pt x="35927" y="26442"/>
                  <a:pt x="35449" y="26084"/>
                </a:cubicBezTo>
                <a:cubicBezTo>
                  <a:pt x="35847" y="26024"/>
                  <a:pt x="36225" y="25826"/>
                  <a:pt x="36603" y="25348"/>
                </a:cubicBezTo>
                <a:cubicBezTo>
                  <a:pt x="37737" y="23975"/>
                  <a:pt x="36822" y="22702"/>
                  <a:pt x="34952" y="22563"/>
                </a:cubicBezTo>
                <a:cubicBezTo>
                  <a:pt x="36225" y="21966"/>
                  <a:pt x="37299" y="19758"/>
                  <a:pt x="36305" y="17729"/>
                </a:cubicBezTo>
                <a:cubicBezTo>
                  <a:pt x="34994" y="15080"/>
                  <a:pt x="33038" y="13984"/>
                  <a:pt x="31163" y="13984"/>
                </a:cubicBezTo>
                <a:cubicBezTo>
                  <a:pt x="30363" y="13984"/>
                  <a:pt x="29578" y="14184"/>
                  <a:pt x="28865" y="14546"/>
                </a:cubicBezTo>
                <a:cubicBezTo>
                  <a:pt x="29044" y="13910"/>
                  <a:pt x="29143" y="13134"/>
                  <a:pt x="29044" y="12259"/>
                </a:cubicBezTo>
                <a:cubicBezTo>
                  <a:pt x="28912" y="11009"/>
                  <a:pt x="28242" y="10568"/>
                  <a:pt x="27474" y="10568"/>
                </a:cubicBezTo>
                <a:cubicBezTo>
                  <a:pt x="27081" y="10568"/>
                  <a:pt x="26663" y="10684"/>
                  <a:pt x="26279" y="10866"/>
                </a:cubicBezTo>
                <a:cubicBezTo>
                  <a:pt x="26875" y="8877"/>
                  <a:pt x="27393" y="7325"/>
                  <a:pt x="26139" y="5992"/>
                </a:cubicBezTo>
                <a:cubicBezTo>
                  <a:pt x="25649" y="5502"/>
                  <a:pt x="25067" y="5271"/>
                  <a:pt x="24481" y="5271"/>
                </a:cubicBezTo>
                <a:cubicBezTo>
                  <a:pt x="23569" y="5271"/>
                  <a:pt x="22647" y="5831"/>
                  <a:pt x="22041" y="6848"/>
                </a:cubicBezTo>
                <a:cubicBezTo>
                  <a:pt x="22041" y="6848"/>
                  <a:pt x="21121" y="6437"/>
                  <a:pt x="19459" y="6437"/>
                </a:cubicBezTo>
                <a:cubicBezTo>
                  <a:pt x="19293" y="6437"/>
                  <a:pt x="19119" y="6441"/>
                  <a:pt x="18938" y="6450"/>
                </a:cubicBezTo>
                <a:cubicBezTo>
                  <a:pt x="15338" y="6629"/>
                  <a:pt x="12811" y="8777"/>
                  <a:pt x="12254" y="11523"/>
                </a:cubicBezTo>
                <a:cubicBezTo>
                  <a:pt x="12310" y="10428"/>
                  <a:pt x="12175" y="8589"/>
                  <a:pt x="10817" y="8589"/>
                </a:cubicBezTo>
                <a:cubicBezTo>
                  <a:pt x="10719" y="8589"/>
                  <a:pt x="10615" y="8598"/>
                  <a:pt x="10504" y="8618"/>
                </a:cubicBezTo>
                <a:cubicBezTo>
                  <a:pt x="9770" y="8737"/>
                  <a:pt x="8958" y="9864"/>
                  <a:pt x="8342" y="10994"/>
                </a:cubicBezTo>
                <a:lnTo>
                  <a:pt x="8342" y="10994"/>
                </a:lnTo>
                <a:cubicBezTo>
                  <a:pt x="9155" y="9495"/>
                  <a:pt x="9859" y="5871"/>
                  <a:pt x="6764" y="4998"/>
                </a:cubicBezTo>
                <a:cubicBezTo>
                  <a:pt x="6518" y="4928"/>
                  <a:pt x="6242" y="4896"/>
                  <a:pt x="5952" y="4896"/>
                </a:cubicBezTo>
                <a:cubicBezTo>
                  <a:pt x="4603" y="4896"/>
                  <a:pt x="2973" y="5587"/>
                  <a:pt x="2825" y="6291"/>
                </a:cubicBezTo>
                <a:cubicBezTo>
                  <a:pt x="3194" y="4500"/>
                  <a:pt x="3152" y="0"/>
                  <a:pt x="144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96" name="Google Shape;796;p31"/>
          <p:cNvGrpSpPr/>
          <p:nvPr/>
        </p:nvGrpSpPr>
        <p:grpSpPr>
          <a:xfrm>
            <a:off x="8065411" y="3338203"/>
            <a:ext cx="1663214" cy="1977830"/>
            <a:chOff x="4234175" y="2958950"/>
            <a:chExt cx="1754075" cy="1384550"/>
          </a:xfrm>
        </p:grpSpPr>
        <p:sp>
          <p:nvSpPr>
            <p:cNvPr id="797" name="Google Shape;797;p31"/>
            <p:cNvSpPr/>
            <p:nvPr/>
          </p:nvSpPr>
          <p:spPr>
            <a:xfrm>
              <a:off x="4234175" y="2958950"/>
              <a:ext cx="1754075" cy="1384550"/>
            </a:xfrm>
            <a:custGeom>
              <a:avLst/>
              <a:gdLst/>
              <a:ahLst/>
              <a:cxnLst/>
              <a:rect l="l" t="t" r="r" b="b"/>
              <a:pathLst>
                <a:path w="70163" h="55382" extrusionOk="0">
                  <a:moveTo>
                    <a:pt x="22201" y="9708"/>
                  </a:moveTo>
                  <a:cubicBezTo>
                    <a:pt x="22161" y="10185"/>
                    <a:pt x="21783" y="13985"/>
                    <a:pt x="19973" y="16491"/>
                  </a:cubicBezTo>
                  <a:cubicBezTo>
                    <a:pt x="18024" y="19177"/>
                    <a:pt x="19635" y="20788"/>
                    <a:pt x="19635" y="20788"/>
                  </a:cubicBezTo>
                  <a:cubicBezTo>
                    <a:pt x="19635" y="20788"/>
                    <a:pt x="24986" y="13766"/>
                    <a:pt x="23534" y="12135"/>
                  </a:cubicBezTo>
                  <a:cubicBezTo>
                    <a:pt x="22261" y="10722"/>
                    <a:pt x="22201" y="9927"/>
                    <a:pt x="22201" y="9708"/>
                  </a:cubicBezTo>
                  <a:close/>
                  <a:moveTo>
                    <a:pt x="43447" y="0"/>
                  </a:moveTo>
                  <a:cubicBezTo>
                    <a:pt x="43446" y="0"/>
                    <a:pt x="39010" y="2387"/>
                    <a:pt x="31988" y="4774"/>
                  </a:cubicBezTo>
                  <a:cubicBezTo>
                    <a:pt x="24946" y="7201"/>
                    <a:pt x="29760" y="10583"/>
                    <a:pt x="27095" y="15656"/>
                  </a:cubicBezTo>
                  <a:cubicBezTo>
                    <a:pt x="26438" y="16909"/>
                    <a:pt x="22161" y="18003"/>
                    <a:pt x="21724" y="22260"/>
                  </a:cubicBezTo>
                  <a:cubicBezTo>
                    <a:pt x="21564" y="23887"/>
                    <a:pt x="20559" y="24518"/>
                    <a:pt x="19500" y="24518"/>
                  </a:cubicBezTo>
                  <a:cubicBezTo>
                    <a:pt x="17788" y="24518"/>
                    <a:pt x="15936" y="22871"/>
                    <a:pt x="17288" y="21126"/>
                  </a:cubicBezTo>
                  <a:lnTo>
                    <a:pt x="17288" y="21126"/>
                  </a:lnTo>
                  <a:cubicBezTo>
                    <a:pt x="17287" y="21127"/>
                    <a:pt x="5631" y="26816"/>
                    <a:pt x="10186" y="32823"/>
                  </a:cubicBezTo>
                  <a:cubicBezTo>
                    <a:pt x="14025" y="37955"/>
                    <a:pt x="6148" y="36185"/>
                    <a:pt x="2965" y="40561"/>
                  </a:cubicBezTo>
                  <a:cubicBezTo>
                    <a:pt x="1" y="44620"/>
                    <a:pt x="13826" y="53571"/>
                    <a:pt x="20709" y="55381"/>
                  </a:cubicBezTo>
                  <a:lnTo>
                    <a:pt x="62663" y="55282"/>
                  </a:lnTo>
                  <a:cubicBezTo>
                    <a:pt x="63837" y="52557"/>
                    <a:pt x="68153" y="35170"/>
                    <a:pt x="65468" y="32385"/>
                  </a:cubicBezTo>
                  <a:cubicBezTo>
                    <a:pt x="62384" y="29203"/>
                    <a:pt x="70162" y="24747"/>
                    <a:pt x="68332" y="19734"/>
                  </a:cubicBezTo>
                  <a:cubicBezTo>
                    <a:pt x="66462" y="14701"/>
                    <a:pt x="63061" y="19236"/>
                    <a:pt x="60614" y="14959"/>
                  </a:cubicBezTo>
                  <a:cubicBezTo>
                    <a:pt x="58187" y="10683"/>
                    <a:pt x="56178" y="10126"/>
                    <a:pt x="56178" y="10126"/>
                  </a:cubicBezTo>
                  <a:cubicBezTo>
                    <a:pt x="54129" y="14959"/>
                    <a:pt x="51225" y="12214"/>
                    <a:pt x="49613" y="17963"/>
                  </a:cubicBezTo>
                  <a:cubicBezTo>
                    <a:pt x="47962" y="23712"/>
                    <a:pt x="49474" y="25443"/>
                    <a:pt x="45754" y="26239"/>
                  </a:cubicBezTo>
                  <a:cubicBezTo>
                    <a:pt x="45563" y="26280"/>
                    <a:pt x="45376" y="26300"/>
                    <a:pt x="45194" y="26300"/>
                  </a:cubicBezTo>
                  <a:cubicBezTo>
                    <a:pt x="41844" y="26300"/>
                    <a:pt x="40070" y="19611"/>
                    <a:pt x="44183" y="15158"/>
                  </a:cubicBezTo>
                  <a:cubicBezTo>
                    <a:pt x="48539" y="10444"/>
                    <a:pt x="44481" y="6346"/>
                    <a:pt x="44481" y="6346"/>
                  </a:cubicBezTo>
                  <a:lnTo>
                    <a:pt x="44481" y="6346"/>
                  </a:lnTo>
                  <a:cubicBezTo>
                    <a:pt x="44481" y="6346"/>
                    <a:pt x="41946" y="8260"/>
                    <a:pt x="39362" y="8260"/>
                  </a:cubicBezTo>
                  <a:cubicBezTo>
                    <a:pt x="38773" y="8260"/>
                    <a:pt x="38182" y="8161"/>
                    <a:pt x="37618" y="7917"/>
                  </a:cubicBezTo>
                  <a:cubicBezTo>
                    <a:pt x="34594" y="6605"/>
                    <a:pt x="43446" y="1"/>
                    <a:pt x="434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31"/>
            <p:cNvSpPr/>
            <p:nvPr/>
          </p:nvSpPr>
          <p:spPr>
            <a:xfrm>
              <a:off x="4753400" y="3639275"/>
              <a:ext cx="788750" cy="697250"/>
            </a:xfrm>
            <a:custGeom>
              <a:avLst/>
              <a:gdLst/>
              <a:ahLst/>
              <a:cxnLst/>
              <a:rect l="l" t="t" r="r" b="b"/>
              <a:pathLst>
                <a:path w="31550" h="27890" extrusionOk="0">
                  <a:moveTo>
                    <a:pt x="19077" y="0"/>
                  </a:moveTo>
                  <a:cubicBezTo>
                    <a:pt x="19077" y="1"/>
                    <a:pt x="16829" y="1194"/>
                    <a:pt x="13308" y="2407"/>
                  </a:cubicBezTo>
                  <a:cubicBezTo>
                    <a:pt x="9747" y="3621"/>
                    <a:pt x="12174" y="5312"/>
                    <a:pt x="10841" y="7878"/>
                  </a:cubicBezTo>
                  <a:cubicBezTo>
                    <a:pt x="10483" y="8534"/>
                    <a:pt x="10265" y="8932"/>
                    <a:pt x="10026" y="9071"/>
                  </a:cubicBezTo>
                  <a:cubicBezTo>
                    <a:pt x="10026" y="9071"/>
                    <a:pt x="7460" y="12354"/>
                    <a:pt x="7241" y="14502"/>
                  </a:cubicBezTo>
                  <a:cubicBezTo>
                    <a:pt x="7197" y="14893"/>
                    <a:pt x="7087" y="15058"/>
                    <a:pt x="6943" y="15058"/>
                  </a:cubicBezTo>
                  <a:cubicBezTo>
                    <a:pt x="6303" y="15058"/>
                    <a:pt x="4995" y="11796"/>
                    <a:pt x="5888" y="10643"/>
                  </a:cubicBezTo>
                  <a:lnTo>
                    <a:pt x="5888" y="10643"/>
                  </a:lnTo>
                  <a:cubicBezTo>
                    <a:pt x="5888" y="10643"/>
                    <a:pt x="0" y="12513"/>
                    <a:pt x="2884" y="14999"/>
                  </a:cubicBezTo>
                  <a:cubicBezTo>
                    <a:pt x="5769" y="17446"/>
                    <a:pt x="7679" y="17705"/>
                    <a:pt x="6067" y="19893"/>
                  </a:cubicBezTo>
                  <a:cubicBezTo>
                    <a:pt x="4575" y="21922"/>
                    <a:pt x="4158" y="26975"/>
                    <a:pt x="7639" y="27890"/>
                  </a:cubicBezTo>
                  <a:lnTo>
                    <a:pt x="28765" y="27850"/>
                  </a:lnTo>
                  <a:cubicBezTo>
                    <a:pt x="29362" y="26458"/>
                    <a:pt x="31550" y="17705"/>
                    <a:pt x="30177" y="16312"/>
                  </a:cubicBezTo>
                  <a:cubicBezTo>
                    <a:pt x="28626" y="14721"/>
                    <a:pt x="27094" y="14860"/>
                    <a:pt x="26179" y="12334"/>
                  </a:cubicBezTo>
                  <a:cubicBezTo>
                    <a:pt x="25244" y="9788"/>
                    <a:pt x="28964" y="9668"/>
                    <a:pt x="27750" y="7500"/>
                  </a:cubicBezTo>
                  <a:cubicBezTo>
                    <a:pt x="26537" y="5352"/>
                    <a:pt x="25502" y="5073"/>
                    <a:pt x="25502" y="5073"/>
                  </a:cubicBezTo>
                  <a:cubicBezTo>
                    <a:pt x="24488" y="7500"/>
                    <a:pt x="23652" y="5451"/>
                    <a:pt x="22797" y="8355"/>
                  </a:cubicBezTo>
                  <a:cubicBezTo>
                    <a:pt x="21981" y="11260"/>
                    <a:pt x="22121" y="12811"/>
                    <a:pt x="20231" y="13209"/>
                  </a:cubicBezTo>
                  <a:cubicBezTo>
                    <a:pt x="20136" y="13230"/>
                    <a:pt x="20043" y="13239"/>
                    <a:pt x="19953" y="13239"/>
                  </a:cubicBezTo>
                  <a:cubicBezTo>
                    <a:pt x="18273" y="13239"/>
                    <a:pt x="17359" y="9864"/>
                    <a:pt x="19435" y="7599"/>
                  </a:cubicBezTo>
                  <a:cubicBezTo>
                    <a:pt x="21623" y="5252"/>
                    <a:pt x="19594" y="3183"/>
                    <a:pt x="19594" y="3183"/>
                  </a:cubicBezTo>
                  <a:lnTo>
                    <a:pt x="19594" y="3183"/>
                  </a:lnTo>
                  <a:cubicBezTo>
                    <a:pt x="19594" y="3183"/>
                    <a:pt x="18289" y="4142"/>
                    <a:pt x="16987" y="4142"/>
                  </a:cubicBezTo>
                  <a:cubicBezTo>
                    <a:pt x="16697" y="4142"/>
                    <a:pt x="16408" y="4095"/>
                    <a:pt x="16133" y="3979"/>
                  </a:cubicBezTo>
                  <a:cubicBezTo>
                    <a:pt x="14601" y="3303"/>
                    <a:pt x="19076" y="1"/>
                    <a:pt x="1907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799"/>
        <p:cNvGrpSpPr/>
        <p:nvPr/>
      </p:nvGrpSpPr>
      <p:grpSpPr>
        <a:xfrm>
          <a:off x="0" y="0"/>
          <a:ext cx="0" cy="0"/>
          <a:chOff x="0" y="0"/>
          <a:chExt cx="0" cy="0"/>
        </a:xfrm>
      </p:grpSpPr>
      <p:grpSp>
        <p:nvGrpSpPr>
          <p:cNvPr id="800" name="Google Shape;800;p32"/>
          <p:cNvGrpSpPr/>
          <p:nvPr/>
        </p:nvGrpSpPr>
        <p:grpSpPr>
          <a:xfrm>
            <a:off x="-11175" y="607160"/>
            <a:ext cx="11669620" cy="6478466"/>
            <a:chOff x="-11175" y="607160"/>
            <a:chExt cx="11669620" cy="6478466"/>
          </a:xfrm>
        </p:grpSpPr>
        <p:sp>
          <p:nvSpPr>
            <p:cNvPr id="801" name="Google Shape;801;p32"/>
            <p:cNvSpPr/>
            <p:nvPr/>
          </p:nvSpPr>
          <p:spPr>
            <a:xfrm>
              <a:off x="4841850" y="891350"/>
              <a:ext cx="4302118" cy="3525725"/>
            </a:xfrm>
            <a:custGeom>
              <a:avLst/>
              <a:gdLst/>
              <a:ahLst/>
              <a:cxnLst/>
              <a:rect l="l" t="t" r="r" b="b"/>
              <a:pathLst>
                <a:path w="152220" h="141029" extrusionOk="0">
                  <a:moveTo>
                    <a:pt x="131047" y="1"/>
                  </a:moveTo>
                  <a:cubicBezTo>
                    <a:pt x="128474" y="1"/>
                    <a:pt x="125814" y="1612"/>
                    <a:pt x="124369" y="3669"/>
                  </a:cubicBezTo>
                  <a:cubicBezTo>
                    <a:pt x="123912" y="4365"/>
                    <a:pt x="123554" y="5101"/>
                    <a:pt x="123335" y="5877"/>
                  </a:cubicBezTo>
                  <a:cubicBezTo>
                    <a:pt x="121362" y="4770"/>
                    <a:pt x="119202" y="4043"/>
                    <a:pt x="117061" y="4043"/>
                  </a:cubicBezTo>
                  <a:cubicBezTo>
                    <a:pt x="115316" y="4043"/>
                    <a:pt x="113584" y="4526"/>
                    <a:pt x="111976" y="5678"/>
                  </a:cubicBezTo>
                  <a:cubicBezTo>
                    <a:pt x="110146" y="6971"/>
                    <a:pt x="108953" y="8841"/>
                    <a:pt x="108236" y="10970"/>
                  </a:cubicBezTo>
                  <a:cubicBezTo>
                    <a:pt x="107948" y="10925"/>
                    <a:pt x="107639" y="10904"/>
                    <a:pt x="107315" y="10904"/>
                  </a:cubicBezTo>
                  <a:cubicBezTo>
                    <a:pt x="104287" y="10904"/>
                    <a:pt x="100010" y="12807"/>
                    <a:pt x="100279" y="16042"/>
                  </a:cubicBezTo>
                  <a:cubicBezTo>
                    <a:pt x="100299" y="16380"/>
                    <a:pt x="99742" y="16778"/>
                    <a:pt x="98847" y="17116"/>
                  </a:cubicBezTo>
                  <a:cubicBezTo>
                    <a:pt x="98012" y="17176"/>
                    <a:pt x="97077" y="17475"/>
                    <a:pt x="96201" y="17872"/>
                  </a:cubicBezTo>
                  <a:cubicBezTo>
                    <a:pt x="95983" y="14948"/>
                    <a:pt x="94769" y="11626"/>
                    <a:pt x="91944" y="10532"/>
                  </a:cubicBezTo>
                  <a:cubicBezTo>
                    <a:pt x="91322" y="10286"/>
                    <a:pt x="90666" y="10174"/>
                    <a:pt x="90004" y="10174"/>
                  </a:cubicBezTo>
                  <a:cubicBezTo>
                    <a:pt x="87556" y="10174"/>
                    <a:pt x="85011" y="11707"/>
                    <a:pt x="83649" y="13695"/>
                  </a:cubicBezTo>
                  <a:cubicBezTo>
                    <a:pt x="83192" y="14331"/>
                    <a:pt x="82873" y="15048"/>
                    <a:pt x="82654" y="15804"/>
                  </a:cubicBezTo>
                  <a:cubicBezTo>
                    <a:pt x="82097" y="15485"/>
                    <a:pt x="81521" y="15207"/>
                    <a:pt x="80964" y="14948"/>
                  </a:cubicBezTo>
                  <a:cubicBezTo>
                    <a:pt x="81023" y="12800"/>
                    <a:pt x="80685" y="10771"/>
                    <a:pt x="79511" y="10015"/>
                  </a:cubicBezTo>
                  <a:cubicBezTo>
                    <a:pt x="79087" y="9722"/>
                    <a:pt x="78547" y="9596"/>
                    <a:pt x="77949" y="9596"/>
                  </a:cubicBezTo>
                  <a:cubicBezTo>
                    <a:pt x="77004" y="9596"/>
                    <a:pt x="75915" y="9910"/>
                    <a:pt x="74916" y="10373"/>
                  </a:cubicBezTo>
                  <a:cubicBezTo>
                    <a:pt x="74658" y="7349"/>
                    <a:pt x="73404" y="3848"/>
                    <a:pt x="70460" y="2714"/>
                  </a:cubicBezTo>
                  <a:cubicBezTo>
                    <a:pt x="69812" y="2463"/>
                    <a:pt x="69132" y="2348"/>
                    <a:pt x="68446" y="2348"/>
                  </a:cubicBezTo>
                  <a:cubicBezTo>
                    <a:pt x="65874" y="2348"/>
                    <a:pt x="63216" y="3963"/>
                    <a:pt x="61787" y="6036"/>
                  </a:cubicBezTo>
                  <a:cubicBezTo>
                    <a:pt x="61310" y="6732"/>
                    <a:pt x="60971" y="7468"/>
                    <a:pt x="60753" y="8244"/>
                  </a:cubicBezTo>
                  <a:cubicBezTo>
                    <a:pt x="58780" y="7137"/>
                    <a:pt x="56613" y="6411"/>
                    <a:pt x="54467" y="6411"/>
                  </a:cubicBezTo>
                  <a:cubicBezTo>
                    <a:pt x="52718" y="6411"/>
                    <a:pt x="50982" y="6893"/>
                    <a:pt x="49374" y="8045"/>
                  </a:cubicBezTo>
                  <a:cubicBezTo>
                    <a:pt x="47564" y="9338"/>
                    <a:pt x="46370" y="11208"/>
                    <a:pt x="45654" y="13337"/>
                  </a:cubicBezTo>
                  <a:cubicBezTo>
                    <a:pt x="45358" y="13289"/>
                    <a:pt x="45039" y="13266"/>
                    <a:pt x="44706" y="13266"/>
                  </a:cubicBezTo>
                  <a:cubicBezTo>
                    <a:pt x="41679" y="13266"/>
                    <a:pt x="37428" y="15184"/>
                    <a:pt x="37697" y="18409"/>
                  </a:cubicBezTo>
                  <a:cubicBezTo>
                    <a:pt x="37717" y="18728"/>
                    <a:pt x="37140" y="19126"/>
                    <a:pt x="36245" y="19484"/>
                  </a:cubicBezTo>
                  <a:cubicBezTo>
                    <a:pt x="35429" y="19523"/>
                    <a:pt x="34474" y="19822"/>
                    <a:pt x="33619" y="20220"/>
                  </a:cubicBezTo>
                  <a:cubicBezTo>
                    <a:pt x="33400" y="17315"/>
                    <a:pt x="32167" y="13993"/>
                    <a:pt x="29362" y="12899"/>
                  </a:cubicBezTo>
                  <a:cubicBezTo>
                    <a:pt x="28739" y="12653"/>
                    <a:pt x="28083" y="12541"/>
                    <a:pt x="27420" y="12541"/>
                  </a:cubicBezTo>
                  <a:cubicBezTo>
                    <a:pt x="24973" y="12541"/>
                    <a:pt x="22429" y="14070"/>
                    <a:pt x="21067" y="16042"/>
                  </a:cubicBezTo>
                  <a:cubicBezTo>
                    <a:pt x="20609" y="16699"/>
                    <a:pt x="20291" y="17415"/>
                    <a:pt x="20072" y="18171"/>
                  </a:cubicBezTo>
                  <a:cubicBezTo>
                    <a:pt x="18188" y="17097"/>
                    <a:pt x="16123" y="16398"/>
                    <a:pt x="14073" y="16398"/>
                  </a:cubicBezTo>
                  <a:cubicBezTo>
                    <a:pt x="12400" y="16398"/>
                    <a:pt x="10737" y="16863"/>
                    <a:pt x="9191" y="17972"/>
                  </a:cubicBezTo>
                  <a:cubicBezTo>
                    <a:pt x="7460" y="19205"/>
                    <a:pt x="6306" y="20996"/>
                    <a:pt x="5610" y="23044"/>
                  </a:cubicBezTo>
                  <a:cubicBezTo>
                    <a:pt x="5330" y="23000"/>
                    <a:pt x="5028" y="22977"/>
                    <a:pt x="4712" y="22977"/>
                  </a:cubicBezTo>
                  <a:cubicBezTo>
                    <a:pt x="3209" y="22977"/>
                    <a:pt x="1381" y="23477"/>
                    <a:pt x="0" y="24397"/>
                  </a:cubicBezTo>
                  <a:lnTo>
                    <a:pt x="0" y="141028"/>
                  </a:lnTo>
                  <a:lnTo>
                    <a:pt x="152219" y="141028"/>
                  </a:lnTo>
                  <a:lnTo>
                    <a:pt x="152219" y="13735"/>
                  </a:lnTo>
                  <a:cubicBezTo>
                    <a:pt x="151656" y="13667"/>
                    <a:pt x="151074" y="13631"/>
                    <a:pt x="150476" y="13631"/>
                  </a:cubicBezTo>
                  <a:cubicBezTo>
                    <a:pt x="148267" y="13631"/>
                    <a:pt x="145835" y="14125"/>
                    <a:pt x="143267" y="15346"/>
                  </a:cubicBezTo>
                  <a:cubicBezTo>
                    <a:pt x="143765" y="12362"/>
                    <a:pt x="143785" y="8761"/>
                    <a:pt x="142114" y="7648"/>
                  </a:cubicBezTo>
                  <a:cubicBezTo>
                    <a:pt x="141692" y="7356"/>
                    <a:pt x="141154" y="7230"/>
                    <a:pt x="140558" y="7230"/>
                  </a:cubicBezTo>
                  <a:cubicBezTo>
                    <a:pt x="139609" y="7230"/>
                    <a:pt x="138513" y="7549"/>
                    <a:pt x="137499" y="8025"/>
                  </a:cubicBezTo>
                  <a:cubicBezTo>
                    <a:pt x="137260" y="4982"/>
                    <a:pt x="135987" y="1481"/>
                    <a:pt x="133063" y="367"/>
                  </a:cubicBezTo>
                  <a:cubicBezTo>
                    <a:pt x="132413" y="115"/>
                    <a:pt x="131733" y="1"/>
                    <a:pt x="13104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2" name="Google Shape;802;p32"/>
            <p:cNvGrpSpPr/>
            <p:nvPr/>
          </p:nvGrpSpPr>
          <p:grpSpPr>
            <a:xfrm>
              <a:off x="1000" y="806175"/>
              <a:ext cx="9144299" cy="3772500"/>
              <a:chOff x="1000" y="425175"/>
              <a:chExt cx="9960025" cy="3772500"/>
            </a:xfrm>
          </p:grpSpPr>
          <p:sp>
            <p:nvSpPr>
              <p:cNvPr id="803" name="Google Shape;803;p32"/>
              <p:cNvSpPr/>
              <p:nvPr/>
            </p:nvSpPr>
            <p:spPr>
              <a:xfrm>
                <a:off x="3686150" y="670925"/>
                <a:ext cx="3805500" cy="3526750"/>
              </a:xfrm>
              <a:custGeom>
                <a:avLst/>
                <a:gdLst/>
                <a:ahLst/>
                <a:cxnLst/>
                <a:rect l="l" t="t" r="r" b="b"/>
                <a:pathLst>
                  <a:path w="152220" h="141070" extrusionOk="0">
                    <a:moveTo>
                      <a:pt x="21190" y="1"/>
                    </a:moveTo>
                    <a:cubicBezTo>
                      <a:pt x="20499" y="1"/>
                      <a:pt x="19813" y="116"/>
                      <a:pt x="19157" y="368"/>
                    </a:cubicBezTo>
                    <a:cubicBezTo>
                      <a:pt x="16233" y="1502"/>
                      <a:pt x="14960" y="5003"/>
                      <a:pt x="14721" y="8027"/>
                    </a:cubicBezTo>
                    <a:cubicBezTo>
                      <a:pt x="13710" y="7564"/>
                      <a:pt x="12617" y="7250"/>
                      <a:pt x="11670" y="7250"/>
                    </a:cubicBezTo>
                    <a:cubicBezTo>
                      <a:pt x="11070" y="7250"/>
                      <a:pt x="10530" y="7376"/>
                      <a:pt x="10106" y="7669"/>
                    </a:cubicBezTo>
                    <a:cubicBezTo>
                      <a:pt x="8415" y="8783"/>
                      <a:pt x="8455" y="12384"/>
                      <a:pt x="8952" y="15368"/>
                    </a:cubicBezTo>
                    <a:cubicBezTo>
                      <a:pt x="6386" y="14163"/>
                      <a:pt x="3981" y="13672"/>
                      <a:pt x="1764" y="13672"/>
                    </a:cubicBezTo>
                    <a:cubicBezTo>
                      <a:pt x="1162" y="13672"/>
                      <a:pt x="574" y="13708"/>
                      <a:pt x="0" y="13776"/>
                    </a:cubicBezTo>
                    <a:lnTo>
                      <a:pt x="0" y="141070"/>
                    </a:lnTo>
                    <a:lnTo>
                      <a:pt x="152219" y="141070"/>
                    </a:lnTo>
                    <a:lnTo>
                      <a:pt x="152219" y="24439"/>
                    </a:lnTo>
                    <a:cubicBezTo>
                      <a:pt x="150855" y="23518"/>
                      <a:pt x="149016" y="23019"/>
                      <a:pt x="147509" y="23019"/>
                    </a:cubicBezTo>
                    <a:cubicBezTo>
                      <a:pt x="147192" y="23019"/>
                      <a:pt x="146890" y="23041"/>
                      <a:pt x="146609" y="23086"/>
                    </a:cubicBezTo>
                    <a:cubicBezTo>
                      <a:pt x="145913" y="21037"/>
                      <a:pt x="144759" y="19247"/>
                      <a:pt x="143029" y="18013"/>
                    </a:cubicBezTo>
                    <a:cubicBezTo>
                      <a:pt x="141482" y="16905"/>
                      <a:pt x="139820" y="16439"/>
                      <a:pt x="138149" y="16439"/>
                    </a:cubicBezTo>
                    <a:cubicBezTo>
                      <a:pt x="136101" y="16439"/>
                      <a:pt x="134041" y="17139"/>
                      <a:pt x="132167" y="18212"/>
                    </a:cubicBezTo>
                    <a:cubicBezTo>
                      <a:pt x="131929" y="17456"/>
                      <a:pt x="131610" y="16740"/>
                      <a:pt x="131173" y="16084"/>
                    </a:cubicBezTo>
                    <a:cubicBezTo>
                      <a:pt x="129795" y="14111"/>
                      <a:pt x="127260" y="12583"/>
                      <a:pt x="124808" y="12583"/>
                    </a:cubicBezTo>
                    <a:cubicBezTo>
                      <a:pt x="124143" y="12583"/>
                      <a:pt x="123485" y="12695"/>
                      <a:pt x="122858" y="12941"/>
                    </a:cubicBezTo>
                    <a:cubicBezTo>
                      <a:pt x="120053" y="14035"/>
                      <a:pt x="118839" y="17357"/>
                      <a:pt x="118601" y="20261"/>
                    </a:cubicBezTo>
                    <a:cubicBezTo>
                      <a:pt x="117745" y="19863"/>
                      <a:pt x="116790" y="19565"/>
                      <a:pt x="115975" y="19525"/>
                    </a:cubicBezTo>
                    <a:cubicBezTo>
                      <a:pt x="115080" y="19167"/>
                      <a:pt x="114503" y="18769"/>
                      <a:pt x="114523" y="18451"/>
                    </a:cubicBezTo>
                    <a:cubicBezTo>
                      <a:pt x="114791" y="15226"/>
                      <a:pt x="110541" y="13308"/>
                      <a:pt x="107514" y="13308"/>
                    </a:cubicBezTo>
                    <a:cubicBezTo>
                      <a:pt x="107180" y="13308"/>
                      <a:pt x="106862" y="13331"/>
                      <a:pt x="106565" y="13378"/>
                    </a:cubicBezTo>
                    <a:cubicBezTo>
                      <a:pt x="105849" y="11250"/>
                      <a:pt x="104656" y="9380"/>
                      <a:pt x="102846" y="8087"/>
                    </a:cubicBezTo>
                    <a:cubicBezTo>
                      <a:pt x="101238" y="6935"/>
                      <a:pt x="99502" y="6452"/>
                      <a:pt x="97754" y="6452"/>
                    </a:cubicBezTo>
                    <a:cubicBezTo>
                      <a:pt x="95610" y="6452"/>
                      <a:pt x="93449" y="7179"/>
                      <a:pt x="91487" y="8286"/>
                    </a:cubicBezTo>
                    <a:cubicBezTo>
                      <a:pt x="91248" y="7510"/>
                      <a:pt x="90910" y="6774"/>
                      <a:pt x="90433" y="6078"/>
                    </a:cubicBezTo>
                    <a:cubicBezTo>
                      <a:pt x="89003" y="4004"/>
                      <a:pt x="86346" y="2390"/>
                      <a:pt x="83773" y="2390"/>
                    </a:cubicBezTo>
                    <a:cubicBezTo>
                      <a:pt x="83088" y="2390"/>
                      <a:pt x="82408" y="2504"/>
                      <a:pt x="81759" y="2756"/>
                    </a:cubicBezTo>
                    <a:cubicBezTo>
                      <a:pt x="78815" y="3889"/>
                      <a:pt x="77562" y="7391"/>
                      <a:pt x="77303" y="10414"/>
                    </a:cubicBezTo>
                    <a:cubicBezTo>
                      <a:pt x="76304" y="9951"/>
                      <a:pt x="75216" y="9638"/>
                      <a:pt x="74271" y="9638"/>
                    </a:cubicBezTo>
                    <a:cubicBezTo>
                      <a:pt x="73673" y="9638"/>
                      <a:pt x="73132" y="9763"/>
                      <a:pt x="72708" y="10056"/>
                    </a:cubicBezTo>
                    <a:cubicBezTo>
                      <a:pt x="71534" y="10812"/>
                      <a:pt x="71196" y="12841"/>
                      <a:pt x="71256" y="14990"/>
                    </a:cubicBezTo>
                    <a:cubicBezTo>
                      <a:pt x="70699" y="15248"/>
                      <a:pt x="70122" y="15527"/>
                      <a:pt x="69565" y="15845"/>
                    </a:cubicBezTo>
                    <a:cubicBezTo>
                      <a:pt x="69346" y="15089"/>
                      <a:pt x="69028" y="14373"/>
                      <a:pt x="68570" y="13736"/>
                    </a:cubicBezTo>
                    <a:cubicBezTo>
                      <a:pt x="67208" y="11748"/>
                      <a:pt x="64663" y="10216"/>
                      <a:pt x="62215" y="10216"/>
                    </a:cubicBezTo>
                    <a:cubicBezTo>
                      <a:pt x="61553" y="10216"/>
                      <a:pt x="60898" y="10328"/>
                      <a:pt x="60275" y="10573"/>
                    </a:cubicBezTo>
                    <a:cubicBezTo>
                      <a:pt x="57470" y="11668"/>
                      <a:pt x="56237" y="14990"/>
                      <a:pt x="56018" y="17914"/>
                    </a:cubicBezTo>
                    <a:cubicBezTo>
                      <a:pt x="55143" y="17516"/>
                      <a:pt x="54208" y="17218"/>
                      <a:pt x="53392" y="17158"/>
                    </a:cubicBezTo>
                    <a:cubicBezTo>
                      <a:pt x="52497" y="16820"/>
                      <a:pt x="51920" y="16422"/>
                      <a:pt x="51940" y="16084"/>
                    </a:cubicBezTo>
                    <a:cubicBezTo>
                      <a:pt x="52210" y="12849"/>
                      <a:pt x="47933" y="10945"/>
                      <a:pt x="44904" y="10945"/>
                    </a:cubicBezTo>
                    <a:cubicBezTo>
                      <a:pt x="44581" y="10945"/>
                      <a:pt x="44271" y="10967"/>
                      <a:pt x="43983" y="11011"/>
                    </a:cubicBezTo>
                    <a:cubicBezTo>
                      <a:pt x="43267" y="8883"/>
                      <a:pt x="42073" y="7013"/>
                      <a:pt x="40263" y="5720"/>
                    </a:cubicBezTo>
                    <a:cubicBezTo>
                      <a:pt x="38655" y="4567"/>
                      <a:pt x="36919" y="4085"/>
                      <a:pt x="35170" y="4085"/>
                    </a:cubicBezTo>
                    <a:cubicBezTo>
                      <a:pt x="33024" y="4085"/>
                      <a:pt x="30858" y="4811"/>
                      <a:pt x="28885" y="5919"/>
                    </a:cubicBezTo>
                    <a:cubicBezTo>
                      <a:pt x="28666" y="5143"/>
                      <a:pt x="28328" y="4407"/>
                      <a:pt x="27850" y="3710"/>
                    </a:cubicBezTo>
                    <a:cubicBezTo>
                      <a:pt x="26422" y="1608"/>
                      <a:pt x="23770" y="1"/>
                      <a:pt x="2119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32"/>
              <p:cNvSpPr/>
              <p:nvPr/>
            </p:nvSpPr>
            <p:spPr>
              <a:xfrm flipH="1">
                <a:off x="6155525" y="670913"/>
                <a:ext cx="3805500" cy="3526750"/>
              </a:xfrm>
              <a:custGeom>
                <a:avLst/>
                <a:gdLst/>
                <a:ahLst/>
                <a:cxnLst/>
                <a:rect l="l" t="t" r="r" b="b"/>
                <a:pathLst>
                  <a:path w="152220" h="141070" extrusionOk="0">
                    <a:moveTo>
                      <a:pt x="21190" y="1"/>
                    </a:moveTo>
                    <a:cubicBezTo>
                      <a:pt x="20499" y="1"/>
                      <a:pt x="19813" y="116"/>
                      <a:pt x="19157" y="368"/>
                    </a:cubicBezTo>
                    <a:cubicBezTo>
                      <a:pt x="16233" y="1502"/>
                      <a:pt x="14960" y="5003"/>
                      <a:pt x="14721" y="8027"/>
                    </a:cubicBezTo>
                    <a:cubicBezTo>
                      <a:pt x="13710" y="7564"/>
                      <a:pt x="12617" y="7250"/>
                      <a:pt x="11670" y="7250"/>
                    </a:cubicBezTo>
                    <a:cubicBezTo>
                      <a:pt x="11070" y="7250"/>
                      <a:pt x="10530" y="7376"/>
                      <a:pt x="10106" y="7669"/>
                    </a:cubicBezTo>
                    <a:cubicBezTo>
                      <a:pt x="8415" y="8783"/>
                      <a:pt x="8455" y="12384"/>
                      <a:pt x="8952" y="15368"/>
                    </a:cubicBezTo>
                    <a:cubicBezTo>
                      <a:pt x="6386" y="14163"/>
                      <a:pt x="3981" y="13672"/>
                      <a:pt x="1764" y="13672"/>
                    </a:cubicBezTo>
                    <a:cubicBezTo>
                      <a:pt x="1162" y="13672"/>
                      <a:pt x="574" y="13708"/>
                      <a:pt x="0" y="13776"/>
                    </a:cubicBezTo>
                    <a:lnTo>
                      <a:pt x="0" y="141070"/>
                    </a:lnTo>
                    <a:lnTo>
                      <a:pt x="152219" y="141070"/>
                    </a:lnTo>
                    <a:lnTo>
                      <a:pt x="152219" y="24439"/>
                    </a:lnTo>
                    <a:cubicBezTo>
                      <a:pt x="150855" y="23518"/>
                      <a:pt x="149016" y="23019"/>
                      <a:pt x="147509" y="23019"/>
                    </a:cubicBezTo>
                    <a:cubicBezTo>
                      <a:pt x="147192" y="23019"/>
                      <a:pt x="146890" y="23041"/>
                      <a:pt x="146609" y="23086"/>
                    </a:cubicBezTo>
                    <a:cubicBezTo>
                      <a:pt x="145913" y="21037"/>
                      <a:pt x="144759" y="19247"/>
                      <a:pt x="143029" y="18013"/>
                    </a:cubicBezTo>
                    <a:cubicBezTo>
                      <a:pt x="141482" y="16905"/>
                      <a:pt x="139820" y="16439"/>
                      <a:pt x="138149" y="16439"/>
                    </a:cubicBezTo>
                    <a:cubicBezTo>
                      <a:pt x="136101" y="16439"/>
                      <a:pt x="134041" y="17139"/>
                      <a:pt x="132167" y="18212"/>
                    </a:cubicBezTo>
                    <a:cubicBezTo>
                      <a:pt x="131929" y="17456"/>
                      <a:pt x="131610" y="16740"/>
                      <a:pt x="131173" y="16084"/>
                    </a:cubicBezTo>
                    <a:cubicBezTo>
                      <a:pt x="129795" y="14111"/>
                      <a:pt x="127260" y="12583"/>
                      <a:pt x="124808" y="12583"/>
                    </a:cubicBezTo>
                    <a:cubicBezTo>
                      <a:pt x="124143" y="12583"/>
                      <a:pt x="123485" y="12695"/>
                      <a:pt x="122858" y="12941"/>
                    </a:cubicBezTo>
                    <a:cubicBezTo>
                      <a:pt x="120053" y="14035"/>
                      <a:pt x="118839" y="17357"/>
                      <a:pt x="118601" y="20261"/>
                    </a:cubicBezTo>
                    <a:cubicBezTo>
                      <a:pt x="117745" y="19863"/>
                      <a:pt x="116790" y="19565"/>
                      <a:pt x="115975" y="19525"/>
                    </a:cubicBezTo>
                    <a:cubicBezTo>
                      <a:pt x="115080" y="19167"/>
                      <a:pt x="114503" y="18769"/>
                      <a:pt x="114523" y="18451"/>
                    </a:cubicBezTo>
                    <a:cubicBezTo>
                      <a:pt x="114791" y="15226"/>
                      <a:pt x="110541" y="13308"/>
                      <a:pt x="107514" y="13308"/>
                    </a:cubicBezTo>
                    <a:cubicBezTo>
                      <a:pt x="107180" y="13308"/>
                      <a:pt x="106862" y="13331"/>
                      <a:pt x="106565" y="13378"/>
                    </a:cubicBezTo>
                    <a:cubicBezTo>
                      <a:pt x="105849" y="11250"/>
                      <a:pt x="104656" y="9380"/>
                      <a:pt x="102846" y="8087"/>
                    </a:cubicBezTo>
                    <a:cubicBezTo>
                      <a:pt x="101238" y="6935"/>
                      <a:pt x="99502" y="6452"/>
                      <a:pt x="97754" y="6452"/>
                    </a:cubicBezTo>
                    <a:cubicBezTo>
                      <a:pt x="95610" y="6452"/>
                      <a:pt x="93449" y="7179"/>
                      <a:pt x="91487" y="8286"/>
                    </a:cubicBezTo>
                    <a:cubicBezTo>
                      <a:pt x="91248" y="7510"/>
                      <a:pt x="90910" y="6774"/>
                      <a:pt x="90433" y="6078"/>
                    </a:cubicBezTo>
                    <a:cubicBezTo>
                      <a:pt x="89003" y="4004"/>
                      <a:pt x="86346" y="2390"/>
                      <a:pt x="83773" y="2390"/>
                    </a:cubicBezTo>
                    <a:cubicBezTo>
                      <a:pt x="83088" y="2390"/>
                      <a:pt x="82408" y="2504"/>
                      <a:pt x="81759" y="2756"/>
                    </a:cubicBezTo>
                    <a:cubicBezTo>
                      <a:pt x="78815" y="3889"/>
                      <a:pt x="77562" y="7391"/>
                      <a:pt x="77303" y="10414"/>
                    </a:cubicBezTo>
                    <a:cubicBezTo>
                      <a:pt x="76304" y="9951"/>
                      <a:pt x="75216" y="9638"/>
                      <a:pt x="74271" y="9638"/>
                    </a:cubicBezTo>
                    <a:cubicBezTo>
                      <a:pt x="73673" y="9638"/>
                      <a:pt x="73132" y="9763"/>
                      <a:pt x="72708" y="10056"/>
                    </a:cubicBezTo>
                    <a:cubicBezTo>
                      <a:pt x="71534" y="10812"/>
                      <a:pt x="71196" y="12841"/>
                      <a:pt x="71256" y="14990"/>
                    </a:cubicBezTo>
                    <a:cubicBezTo>
                      <a:pt x="70699" y="15248"/>
                      <a:pt x="70122" y="15527"/>
                      <a:pt x="69565" y="15845"/>
                    </a:cubicBezTo>
                    <a:cubicBezTo>
                      <a:pt x="69346" y="15089"/>
                      <a:pt x="69028" y="14373"/>
                      <a:pt x="68570" y="13736"/>
                    </a:cubicBezTo>
                    <a:cubicBezTo>
                      <a:pt x="67208" y="11748"/>
                      <a:pt x="64663" y="10216"/>
                      <a:pt x="62215" y="10216"/>
                    </a:cubicBezTo>
                    <a:cubicBezTo>
                      <a:pt x="61553" y="10216"/>
                      <a:pt x="60898" y="10328"/>
                      <a:pt x="60275" y="10573"/>
                    </a:cubicBezTo>
                    <a:cubicBezTo>
                      <a:pt x="57470" y="11668"/>
                      <a:pt x="56237" y="14990"/>
                      <a:pt x="56018" y="17914"/>
                    </a:cubicBezTo>
                    <a:cubicBezTo>
                      <a:pt x="55143" y="17516"/>
                      <a:pt x="54208" y="17218"/>
                      <a:pt x="53392" y="17158"/>
                    </a:cubicBezTo>
                    <a:cubicBezTo>
                      <a:pt x="52497" y="16820"/>
                      <a:pt x="51920" y="16422"/>
                      <a:pt x="51940" y="16084"/>
                    </a:cubicBezTo>
                    <a:cubicBezTo>
                      <a:pt x="52210" y="12849"/>
                      <a:pt x="47933" y="10945"/>
                      <a:pt x="44904" y="10945"/>
                    </a:cubicBezTo>
                    <a:cubicBezTo>
                      <a:pt x="44581" y="10945"/>
                      <a:pt x="44271" y="10967"/>
                      <a:pt x="43983" y="11011"/>
                    </a:cubicBezTo>
                    <a:cubicBezTo>
                      <a:pt x="43267" y="8883"/>
                      <a:pt x="42073" y="7013"/>
                      <a:pt x="40263" y="5720"/>
                    </a:cubicBezTo>
                    <a:cubicBezTo>
                      <a:pt x="38655" y="4567"/>
                      <a:pt x="36919" y="4085"/>
                      <a:pt x="35170" y="4085"/>
                    </a:cubicBezTo>
                    <a:cubicBezTo>
                      <a:pt x="33024" y="4085"/>
                      <a:pt x="30858" y="4811"/>
                      <a:pt x="28885" y="5919"/>
                    </a:cubicBezTo>
                    <a:cubicBezTo>
                      <a:pt x="28666" y="5143"/>
                      <a:pt x="28328" y="4407"/>
                      <a:pt x="27850" y="3710"/>
                    </a:cubicBezTo>
                    <a:cubicBezTo>
                      <a:pt x="26422" y="1608"/>
                      <a:pt x="23770" y="1"/>
                      <a:pt x="2119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32"/>
              <p:cNvSpPr/>
              <p:nvPr/>
            </p:nvSpPr>
            <p:spPr>
              <a:xfrm>
                <a:off x="1000" y="425175"/>
                <a:ext cx="3805500" cy="3669936"/>
              </a:xfrm>
              <a:custGeom>
                <a:avLst/>
                <a:gdLst/>
                <a:ahLst/>
                <a:cxnLst/>
                <a:rect l="l" t="t" r="r" b="b"/>
                <a:pathLst>
                  <a:path w="152220" h="141070" extrusionOk="0">
                    <a:moveTo>
                      <a:pt x="21190" y="1"/>
                    </a:moveTo>
                    <a:cubicBezTo>
                      <a:pt x="20499" y="1"/>
                      <a:pt x="19813" y="116"/>
                      <a:pt x="19157" y="368"/>
                    </a:cubicBezTo>
                    <a:cubicBezTo>
                      <a:pt x="16233" y="1502"/>
                      <a:pt x="14960" y="5003"/>
                      <a:pt x="14721" y="8027"/>
                    </a:cubicBezTo>
                    <a:cubicBezTo>
                      <a:pt x="13710" y="7564"/>
                      <a:pt x="12617" y="7250"/>
                      <a:pt x="11670" y="7250"/>
                    </a:cubicBezTo>
                    <a:cubicBezTo>
                      <a:pt x="11070" y="7250"/>
                      <a:pt x="10530" y="7376"/>
                      <a:pt x="10106" y="7669"/>
                    </a:cubicBezTo>
                    <a:cubicBezTo>
                      <a:pt x="8415" y="8783"/>
                      <a:pt x="8455" y="12384"/>
                      <a:pt x="8952" y="15368"/>
                    </a:cubicBezTo>
                    <a:cubicBezTo>
                      <a:pt x="6386" y="14163"/>
                      <a:pt x="3981" y="13672"/>
                      <a:pt x="1764" y="13672"/>
                    </a:cubicBezTo>
                    <a:cubicBezTo>
                      <a:pt x="1162" y="13672"/>
                      <a:pt x="574" y="13708"/>
                      <a:pt x="0" y="13776"/>
                    </a:cubicBezTo>
                    <a:lnTo>
                      <a:pt x="0" y="141070"/>
                    </a:lnTo>
                    <a:lnTo>
                      <a:pt x="152219" y="141070"/>
                    </a:lnTo>
                    <a:lnTo>
                      <a:pt x="152219" y="24439"/>
                    </a:lnTo>
                    <a:cubicBezTo>
                      <a:pt x="150855" y="23518"/>
                      <a:pt x="149016" y="23019"/>
                      <a:pt x="147509" y="23019"/>
                    </a:cubicBezTo>
                    <a:cubicBezTo>
                      <a:pt x="147192" y="23019"/>
                      <a:pt x="146890" y="23041"/>
                      <a:pt x="146609" y="23086"/>
                    </a:cubicBezTo>
                    <a:cubicBezTo>
                      <a:pt x="145913" y="21037"/>
                      <a:pt x="144759" y="19247"/>
                      <a:pt x="143029" y="18013"/>
                    </a:cubicBezTo>
                    <a:cubicBezTo>
                      <a:pt x="141482" y="16905"/>
                      <a:pt x="139820" y="16439"/>
                      <a:pt x="138149" y="16439"/>
                    </a:cubicBezTo>
                    <a:cubicBezTo>
                      <a:pt x="136101" y="16439"/>
                      <a:pt x="134041" y="17139"/>
                      <a:pt x="132167" y="18212"/>
                    </a:cubicBezTo>
                    <a:cubicBezTo>
                      <a:pt x="131929" y="17456"/>
                      <a:pt x="131610" y="16740"/>
                      <a:pt x="131173" y="16084"/>
                    </a:cubicBezTo>
                    <a:cubicBezTo>
                      <a:pt x="129795" y="14111"/>
                      <a:pt x="127260" y="12583"/>
                      <a:pt x="124808" y="12583"/>
                    </a:cubicBezTo>
                    <a:cubicBezTo>
                      <a:pt x="124143" y="12583"/>
                      <a:pt x="123485" y="12695"/>
                      <a:pt x="122858" y="12941"/>
                    </a:cubicBezTo>
                    <a:cubicBezTo>
                      <a:pt x="120053" y="14035"/>
                      <a:pt x="118839" y="17357"/>
                      <a:pt x="118601" y="20261"/>
                    </a:cubicBezTo>
                    <a:cubicBezTo>
                      <a:pt x="117745" y="19863"/>
                      <a:pt x="116790" y="19565"/>
                      <a:pt x="115975" y="19525"/>
                    </a:cubicBezTo>
                    <a:cubicBezTo>
                      <a:pt x="115080" y="19167"/>
                      <a:pt x="114503" y="18769"/>
                      <a:pt x="114523" y="18451"/>
                    </a:cubicBezTo>
                    <a:cubicBezTo>
                      <a:pt x="114791" y="15226"/>
                      <a:pt x="110541" y="13308"/>
                      <a:pt x="107514" y="13308"/>
                    </a:cubicBezTo>
                    <a:cubicBezTo>
                      <a:pt x="107180" y="13308"/>
                      <a:pt x="106862" y="13331"/>
                      <a:pt x="106565" y="13378"/>
                    </a:cubicBezTo>
                    <a:cubicBezTo>
                      <a:pt x="105849" y="11250"/>
                      <a:pt x="104656" y="9380"/>
                      <a:pt x="102846" y="8087"/>
                    </a:cubicBezTo>
                    <a:cubicBezTo>
                      <a:pt x="101238" y="6935"/>
                      <a:pt x="99502" y="6452"/>
                      <a:pt x="97754" y="6452"/>
                    </a:cubicBezTo>
                    <a:cubicBezTo>
                      <a:pt x="95610" y="6452"/>
                      <a:pt x="93449" y="7179"/>
                      <a:pt x="91487" y="8286"/>
                    </a:cubicBezTo>
                    <a:cubicBezTo>
                      <a:pt x="91248" y="7510"/>
                      <a:pt x="90910" y="6774"/>
                      <a:pt x="90433" y="6078"/>
                    </a:cubicBezTo>
                    <a:cubicBezTo>
                      <a:pt x="89003" y="4004"/>
                      <a:pt x="86346" y="2390"/>
                      <a:pt x="83773" y="2390"/>
                    </a:cubicBezTo>
                    <a:cubicBezTo>
                      <a:pt x="83088" y="2390"/>
                      <a:pt x="82408" y="2504"/>
                      <a:pt x="81759" y="2756"/>
                    </a:cubicBezTo>
                    <a:cubicBezTo>
                      <a:pt x="78815" y="3889"/>
                      <a:pt x="77562" y="7391"/>
                      <a:pt x="77303" y="10414"/>
                    </a:cubicBezTo>
                    <a:cubicBezTo>
                      <a:pt x="76304" y="9951"/>
                      <a:pt x="75216" y="9638"/>
                      <a:pt x="74271" y="9638"/>
                    </a:cubicBezTo>
                    <a:cubicBezTo>
                      <a:pt x="73673" y="9638"/>
                      <a:pt x="73132" y="9763"/>
                      <a:pt x="72708" y="10056"/>
                    </a:cubicBezTo>
                    <a:cubicBezTo>
                      <a:pt x="71534" y="10812"/>
                      <a:pt x="71196" y="12841"/>
                      <a:pt x="71256" y="14990"/>
                    </a:cubicBezTo>
                    <a:cubicBezTo>
                      <a:pt x="70699" y="15248"/>
                      <a:pt x="70122" y="15527"/>
                      <a:pt x="69565" y="15845"/>
                    </a:cubicBezTo>
                    <a:cubicBezTo>
                      <a:pt x="69346" y="15089"/>
                      <a:pt x="69028" y="14373"/>
                      <a:pt x="68570" y="13736"/>
                    </a:cubicBezTo>
                    <a:cubicBezTo>
                      <a:pt x="67208" y="11748"/>
                      <a:pt x="64663" y="10216"/>
                      <a:pt x="62215" y="10216"/>
                    </a:cubicBezTo>
                    <a:cubicBezTo>
                      <a:pt x="61553" y="10216"/>
                      <a:pt x="60898" y="10328"/>
                      <a:pt x="60275" y="10573"/>
                    </a:cubicBezTo>
                    <a:cubicBezTo>
                      <a:pt x="57470" y="11668"/>
                      <a:pt x="56237" y="14990"/>
                      <a:pt x="56018" y="17914"/>
                    </a:cubicBezTo>
                    <a:cubicBezTo>
                      <a:pt x="55143" y="17516"/>
                      <a:pt x="54208" y="17218"/>
                      <a:pt x="53392" y="17158"/>
                    </a:cubicBezTo>
                    <a:cubicBezTo>
                      <a:pt x="52497" y="16820"/>
                      <a:pt x="51920" y="16422"/>
                      <a:pt x="51940" y="16084"/>
                    </a:cubicBezTo>
                    <a:cubicBezTo>
                      <a:pt x="52210" y="12849"/>
                      <a:pt x="47933" y="10945"/>
                      <a:pt x="44904" y="10945"/>
                    </a:cubicBezTo>
                    <a:cubicBezTo>
                      <a:pt x="44581" y="10945"/>
                      <a:pt x="44271" y="10967"/>
                      <a:pt x="43983" y="11011"/>
                    </a:cubicBezTo>
                    <a:cubicBezTo>
                      <a:pt x="43267" y="8883"/>
                      <a:pt x="42073" y="7013"/>
                      <a:pt x="40263" y="5720"/>
                    </a:cubicBezTo>
                    <a:cubicBezTo>
                      <a:pt x="38655" y="4567"/>
                      <a:pt x="36919" y="4085"/>
                      <a:pt x="35170" y="4085"/>
                    </a:cubicBezTo>
                    <a:cubicBezTo>
                      <a:pt x="33024" y="4085"/>
                      <a:pt x="30858" y="4811"/>
                      <a:pt x="28885" y="5919"/>
                    </a:cubicBezTo>
                    <a:cubicBezTo>
                      <a:pt x="28666" y="5143"/>
                      <a:pt x="28328" y="4407"/>
                      <a:pt x="27850" y="3710"/>
                    </a:cubicBezTo>
                    <a:cubicBezTo>
                      <a:pt x="26422" y="1608"/>
                      <a:pt x="23770" y="1"/>
                      <a:pt x="2119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6" name="Google Shape;806;p32"/>
            <p:cNvGrpSpPr/>
            <p:nvPr/>
          </p:nvGrpSpPr>
          <p:grpSpPr>
            <a:xfrm flipH="1">
              <a:off x="4905029" y="607160"/>
              <a:ext cx="6753416" cy="6478466"/>
              <a:chOff x="-539564" y="989460"/>
              <a:chExt cx="6753416" cy="6478466"/>
            </a:xfrm>
          </p:grpSpPr>
          <p:sp>
            <p:nvSpPr>
              <p:cNvPr id="807" name="Google Shape;807;p32"/>
              <p:cNvSpPr/>
              <p:nvPr/>
            </p:nvSpPr>
            <p:spPr>
              <a:xfrm rot="1325064" flipH="1">
                <a:off x="172808" y="1814013"/>
                <a:ext cx="5328672" cy="4829359"/>
              </a:xfrm>
              <a:custGeom>
                <a:avLst/>
                <a:gdLst/>
                <a:ahLst/>
                <a:cxnLst/>
                <a:rect l="l" t="t" r="r" b="b"/>
                <a:pathLst>
                  <a:path w="213131" h="193160" extrusionOk="0">
                    <a:moveTo>
                      <a:pt x="111499" y="1"/>
                    </a:moveTo>
                    <a:lnTo>
                      <a:pt x="111499" y="1"/>
                    </a:lnTo>
                    <a:cubicBezTo>
                      <a:pt x="108734" y="379"/>
                      <a:pt x="105829" y="1513"/>
                      <a:pt x="106088" y="4735"/>
                    </a:cubicBezTo>
                    <a:cubicBezTo>
                      <a:pt x="107341" y="21803"/>
                      <a:pt x="98569" y="18362"/>
                      <a:pt x="94212" y="22778"/>
                    </a:cubicBezTo>
                    <a:cubicBezTo>
                      <a:pt x="93118" y="23872"/>
                      <a:pt x="92402" y="24548"/>
                      <a:pt x="91904" y="24727"/>
                    </a:cubicBezTo>
                    <a:cubicBezTo>
                      <a:pt x="91904" y="24727"/>
                      <a:pt x="85201" y="29840"/>
                      <a:pt x="82774" y="34137"/>
                    </a:cubicBezTo>
                    <a:cubicBezTo>
                      <a:pt x="82385" y="34833"/>
                      <a:pt x="82099" y="35131"/>
                      <a:pt x="81904" y="35131"/>
                    </a:cubicBezTo>
                    <a:cubicBezTo>
                      <a:pt x="80892" y="35131"/>
                      <a:pt x="82351" y="27093"/>
                      <a:pt x="84803" y="25225"/>
                    </a:cubicBezTo>
                    <a:cubicBezTo>
                      <a:pt x="84803" y="25225"/>
                      <a:pt x="84798" y="25225"/>
                      <a:pt x="84789" y="25225"/>
                    </a:cubicBezTo>
                    <a:cubicBezTo>
                      <a:pt x="84378" y="25225"/>
                      <a:pt x="75027" y="25301"/>
                      <a:pt x="76408" y="32247"/>
                    </a:cubicBezTo>
                    <a:cubicBezTo>
                      <a:pt x="77840" y="39369"/>
                      <a:pt x="80188" y="41139"/>
                      <a:pt x="75811" y="44640"/>
                    </a:cubicBezTo>
                    <a:cubicBezTo>
                      <a:pt x="74160" y="45973"/>
                      <a:pt x="72211" y="48519"/>
                      <a:pt x="70798" y="51324"/>
                    </a:cubicBezTo>
                    <a:cubicBezTo>
                      <a:pt x="69605" y="49335"/>
                      <a:pt x="68312" y="48340"/>
                      <a:pt x="68252" y="44481"/>
                    </a:cubicBezTo>
                    <a:cubicBezTo>
                      <a:pt x="68212" y="39647"/>
                      <a:pt x="73126" y="40980"/>
                      <a:pt x="72509" y="36683"/>
                    </a:cubicBezTo>
                    <a:cubicBezTo>
                      <a:pt x="71892" y="32386"/>
                      <a:pt x="70699" y="31491"/>
                      <a:pt x="70699" y="31491"/>
                    </a:cubicBezTo>
                    <a:cubicBezTo>
                      <a:pt x="68232" y="35310"/>
                      <a:pt x="68053" y="31352"/>
                      <a:pt x="65646" y="36106"/>
                    </a:cubicBezTo>
                    <a:cubicBezTo>
                      <a:pt x="63265" y="40810"/>
                      <a:pt x="62733" y="43567"/>
                      <a:pt x="60159" y="43567"/>
                    </a:cubicBezTo>
                    <a:cubicBezTo>
                      <a:pt x="60132" y="43567"/>
                      <a:pt x="60104" y="43567"/>
                      <a:pt x="60076" y="43566"/>
                    </a:cubicBezTo>
                    <a:cubicBezTo>
                      <a:pt x="57450" y="43486"/>
                      <a:pt x="57669" y="36683"/>
                      <a:pt x="61628" y="33421"/>
                    </a:cubicBezTo>
                    <a:cubicBezTo>
                      <a:pt x="65566" y="30158"/>
                      <a:pt x="63856" y="25683"/>
                      <a:pt x="63856" y="25682"/>
                    </a:cubicBezTo>
                    <a:lnTo>
                      <a:pt x="63856" y="25682"/>
                    </a:lnTo>
                    <a:cubicBezTo>
                      <a:pt x="63856" y="25682"/>
                      <a:pt x="62462" y="26449"/>
                      <a:pt x="61024" y="26449"/>
                    </a:cubicBezTo>
                    <a:cubicBezTo>
                      <a:pt x="60288" y="26449"/>
                      <a:pt x="59541" y="26248"/>
                      <a:pt x="58962" y="25643"/>
                    </a:cubicBezTo>
                    <a:cubicBezTo>
                      <a:pt x="57271" y="23832"/>
                      <a:pt x="64631" y="19874"/>
                      <a:pt x="64632" y="19874"/>
                    </a:cubicBezTo>
                    <a:lnTo>
                      <a:pt x="64632" y="19874"/>
                    </a:lnTo>
                    <a:cubicBezTo>
                      <a:pt x="64631" y="19874"/>
                      <a:pt x="61150" y="21047"/>
                      <a:pt x="55958" y="21704"/>
                    </a:cubicBezTo>
                    <a:cubicBezTo>
                      <a:pt x="50747" y="22360"/>
                      <a:pt x="53134" y="26379"/>
                      <a:pt x="50209" y="30297"/>
                    </a:cubicBezTo>
                    <a:cubicBezTo>
                      <a:pt x="49453" y="31252"/>
                      <a:pt x="48956" y="31849"/>
                      <a:pt x="48598" y="32048"/>
                    </a:cubicBezTo>
                    <a:cubicBezTo>
                      <a:pt x="48598" y="32048"/>
                      <a:pt x="43724" y="36723"/>
                      <a:pt x="42451" y="40403"/>
                    </a:cubicBezTo>
                    <a:cubicBezTo>
                      <a:pt x="42239" y="41014"/>
                      <a:pt x="42040" y="41274"/>
                      <a:pt x="41865" y="41274"/>
                    </a:cubicBezTo>
                    <a:cubicBezTo>
                      <a:pt x="40993" y="41274"/>
                      <a:pt x="40731" y="34789"/>
                      <a:pt x="42471" y="33082"/>
                    </a:cubicBezTo>
                    <a:lnTo>
                      <a:pt x="42471" y="33082"/>
                    </a:lnTo>
                    <a:cubicBezTo>
                      <a:pt x="42471" y="33082"/>
                      <a:pt x="36603" y="33739"/>
                      <a:pt x="36523" y="39448"/>
                    </a:cubicBezTo>
                    <a:cubicBezTo>
                      <a:pt x="36507" y="40899"/>
                      <a:pt x="36143" y="41425"/>
                      <a:pt x="35568" y="41425"/>
                    </a:cubicBezTo>
                    <a:cubicBezTo>
                      <a:pt x="34052" y="41425"/>
                      <a:pt x="31068" y="37776"/>
                      <a:pt x="29101" y="37776"/>
                    </a:cubicBezTo>
                    <a:cubicBezTo>
                      <a:pt x="29082" y="37776"/>
                      <a:pt x="29063" y="37776"/>
                      <a:pt x="29044" y="37777"/>
                    </a:cubicBezTo>
                    <a:cubicBezTo>
                      <a:pt x="29322" y="40781"/>
                      <a:pt x="31093" y="46928"/>
                      <a:pt x="27273" y="57173"/>
                    </a:cubicBezTo>
                    <a:cubicBezTo>
                      <a:pt x="27007" y="57889"/>
                      <a:pt x="26639" y="58172"/>
                      <a:pt x="26223" y="58172"/>
                    </a:cubicBezTo>
                    <a:cubicBezTo>
                      <a:pt x="24678" y="58172"/>
                      <a:pt x="22479" y="54268"/>
                      <a:pt x="22479" y="54268"/>
                    </a:cubicBezTo>
                    <a:cubicBezTo>
                      <a:pt x="22479" y="54268"/>
                      <a:pt x="18918" y="58446"/>
                      <a:pt x="21445" y="64652"/>
                    </a:cubicBezTo>
                    <a:cubicBezTo>
                      <a:pt x="23743" y="70362"/>
                      <a:pt x="21709" y="77628"/>
                      <a:pt x="19346" y="77628"/>
                    </a:cubicBezTo>
                    <a:cubicBezTo>
                      <a:pt x="19132" y="77628"/>
                      <a:pt x="18916" y="77569"/>
                      <a:pt x="18699" y="77443"/>
                    </a:cubicBezTo>
                    <a:cubicBezTo>
                      <a:pt x="16093" y="75911"/>
                      <a:pt x="16730" y="72371"/>
                      <a:pt x="16372" y="65348"/>
                    </a:cubicBezTo>
                    <a:cubicBezTo>
                      <a:pt x="15994" y="58346"/>
                      <a:pt x="14144" y="62842"/>
                      <a:pt x="13348" y="56874"/>
                    </a:cubicBezTo>
                    <a:cubicBezTo>
                      <a:pt x="13348" y="56874"/>
                      <a:pt x="11817" y="57212"/>
                      <a:pt x="9410" y="61867"/>
                    </a:cubicBezTo>
                    <a:cubicBezTo>
                      <a:pt x="7022" y="66522"/>
                      <a:pt x="12393" y="67954"/>
                      <a:pt x="10325" y="73584"/>
                    </a:cubicBezTo>
                    <a:cubicBezTo>
                      <a:pt x="8256" y="79194"/>
                      <a:pt x="3680" y="77205"/>
                      <a:pt x="3362" y="81621"/>
                    </a:cubicBezTo>
                    <a:cubicBezTo>
                      <a:pt x="0" y="128826"/>
                      <a:pt x="19873" y="146312"/>
                      <a:pt x="20350" y="149714"/>
                    </a:cubicBezTo>
                    <a:lnTo>
                      <a:pt x="105352" y="176708"/>
                    </a:lnTo>
                    <a:lnTo>
                      <a:pt x="108992" y="163101"/>
                    </a:lnTo>
                    <a:cubicBezTo>
                      <a:pt x="112772" y="168552"/>
                      <a:pt x="115756" y="171436"/>
                      <a:pt x="116054" y="172670"/>
                    </a:cubicBezTo>
                    <a:lnTo>
                      <a:pt x="202388" y="193159"/>
                    </a:lnTo>
                    <a:lnTo>
                      <a:pt x="213131" y="122838"/>
                    </a:lnTo>
                    <a:cubicBezTo>
                      <a:pt x="213131" y="122838"/>
                      <a:pt x="194949" y="106626"/>
                      <a:pt x="195605" y="69904"/>
                    </a:cubicBezTo>
                    <a:cubicBezTo>
                      <a:pt x="195764" y="69088"/>
                      <a:pt x="195824" y="68432"/>
                      <a:pt x="195724" y="67994"/>
                    </a:cubicBezTo>
                    <a:cubicBezTo>
                      <a:pt x="194750" y="63618"/>
                      <a:pt x="194053" y="63120"/>
                      <a:pt x="194650" y="57053"/>
                    </a:cubicBezTo>
                    <a:cubicBezTo>
                      <a:pt x="195247" y="50986"/>
                      <a:pt x="199007" y="52816"/>
                      <a:pt x="198907" y="47405"/>
                    </a:cubicBezTo>
                    <a:cubicBezTo>
                      <a:pt x="198808" y="41974"/>
                      <a:pt x="196122" y="35310"/>
                      <a:pt x="196122" y="35310"/>
                    </a:cubicBezTo>
                    <a:cubicBezTo>
                      <a:pt x="192860" y="40045"/>
                      <a:pt x="194431" y="39747"/>
                      <a:pt x="188583" y="41676"/>
                    </a:cubicBezTo>
                    <a:cubicBezTo>
                      <a:pt x="181583" y="43996"/>
                      <a:pt x="186943" y="55586"/>
                      <a:pt x="184265" y="55586"/>
                    </a:cubicBezTo>
                    <a:cubicBezTo>
                      <a:pt x="184233" y="55586"/>
                      <a:pt x="184200" y="55584"/>
                      <a:pt x="184167" y="55581"/>
                    </a:cubicBezTo>
                    <a:cubicBezTo>
                      <a:pt x="176906" y="54885"/>
                      <a:pt x="179651" y="36605"/>
                      <a:pt x="179651" y="36603"/>
                    </a:cubicBezTo>
                    <a:lnTo>
                      <a:pt x="179651" y="36603"/>
                    </a:lnTo>
                    <a:cubicBezTo>
                      <a:pt x="179039" y="38667"/>
                      <a:pt x="178378" y="39251"/>
                      <a:pt x="177672" y="39251"/>
                    </a:cubicBezTo>
                    <a:cubicBezTo>
                      <a:pt x="176749" y="39251"/>
                      <a:pt x="175750" y="38252"/>
                      <a:pt x="174685" y="38252"/>
                    </a:cubicBezTo>
                    <a:cubicBezTo>
                      <a:pt x="174499" y="38252"/>
                      <a:pt x="174311" y="38282"/>
                      <a:pt x="174121" y="38354"/>
                    </a:cubicBezTo>
                    <a:cubicBezTo>
                      <a:pt x="171674" y="39249"/>
                      <a:pt x="170003" y="41119"/>
                      <a:pt x="169566" y="43447"/>
                    </a:cubicBezTo>
                    <a:cubicBezTo>
                      <a:pt x="169068" y="45993"/>
                      <a:pt x="167895" y="49394"/>
                      <a:pt x="164990" y="51026"/>
                    </a:cubicBezTo>
                    <a:cubicBezTo>
                      <a:pt x="164439" y="51337"/>
                      <a:pt x="163998" y="51477"/>
                      <a:pt x="163652" y="51477"/>
                    </a:cubicBezTo>
                    <a:cubicBezTo>
                      <a:pt x="161128" y="51477"/>
                      <a:pt x="163713" y="44042"/>
                      <a:pt x="166005" y="41855"/>
                    </a:cubicBezTo>
                    <a:lnTo>
                      <a:pt x="166005" y="41855"/>
                    </a:lnTo>
                    <a:cubicBezTo>
                      <a:pt x="166004" y="41855"/>
                      <a:pt x="156377" y="42571"/>
                      <a:pt x="158545" y="49633"/>
                    </a:cubicBezTo>
                    <a:cubicBezTo>
                      <a:pt x="160713" y="56695"/>
                      <a:pt x="163220" y="58287"/>
                      <a:pt x="159301" y="62205"/>
                    </a:cubicBezTo>
                    <a:cubicBezTo>
                      <a:pt x="157809" y="63697"/>
                      <a:pt x="156178" y="66403"/>
                      <a:pt x="155084" y="69347"/>
                    </a:cubicBezTo>
                    <a:cubicBezTo>
                      <a:pt x="153731" y="67437"/>
                      <a:pt x="152299" y="66522"/>
                      <a:pt x="151861" y="62643"/>
                    </a:cubicBezTo>
                    <a:cubicBezTo>
                      <a:pt x="151284" y="57769"/>
                      <a:pt x="156257" y="58724"/>
                      <a:pt x="155183" y="54407"/>
                    </a:cubicBezTo>
                    <a:cubicBezTo>
                      <a:pt x="154129" y="50111"/>
                      <a:pt x="152856" y="49295"/>
                      <a:pt x="152856" y="49295"/>
                    </a:cubicBezTo>
                    <a:cubicBezTo>
                      <a:pt x="150866" y="53373"/>
                      <a:pt x="150270" y="49394"/>
                      <a:pt x="148400" y="54368"/>
                    </a:cubicBezTo>
                    <a:cubicBezTo>
                      <a:pt x="146530" y="59361"/>
                      <a:pt x="146331" y="62186"/>
                      <a:pt x="143725" y="62325"/>
                    </a:cubicBezTo>
                    <a:cubicBezTo>
                      <a:pt x="143699" y="62326"/>
                      <a:pt x="143674" y="62327"/>
                      <a:pt x="143648" y="62327"/>
                    </a:cubicBezTo>
                    <a:cubicBezTo>
                      <a:pt x="141129" y="62327"/>
                      <a:pt x="140657" y="55525"/>
                      <a:pt x="144143" y="51941"/>
                    </a:cubicBezTo>
                    <a:cubicBezTo>
                      <a:pt x="147683" y="48340"/>
                      <a:pt x="145515" y="43964"/>
                      <a:pt x="145515" y="43964"/>
                    </a:cubicBezTo>
                    <a:lnTo>
                      <a:pt x="145515" y="43964"/>
                    </a:lnTo>
                    <a:cubicBezTo>
                      <a:pt x="145515" y="43964"/>
                      <a:pt x="144067" y="44959"/>
                      <a:pt x="142557" y="44959"/>
                    </a:cubicBezTo>
                    <a:cubicBezTo>
                      <a:pt x="141921" y="44959"/>
                      <a:pt x="141275" y="44783"/>
                      <a:pt x="140721" y="44282"/>
                    </a:cubicBezTo>
                    <a:cubicBezTo>
                      <a:pt x="138851" y="42591"/>
                      <a:pt x="145674" y="37996"/>
                      <a:pt x="145674" y="37996"/>
                    </a:cubicBezTo>
                    <a:lnTo>
                      <a:pt x="145674" y="37996"/>
                    </a:lnTo>
                    <a:cubicBezTo>
                      <a:pt x="145674" y="37996"/>
                      <a:pt x="142392" y="39468"/>
                      <a:pt x="137359" y="40542"/>
                    </a:cubicBezTo>
                    <a:cubicBezTo>
                      <a:pt x="132346" y="41597"/>
                      <a:pt x="135131" y="45476"/>
                      <a:pt x="132665" y="49653"/>
                    </a:cubicBezTo>
                    <a:cubicBezTo>
                      <a:pt x="132048" y="50707"/>
                      <a:pt x="131610" y="51344"/>
                      <a:pt x="131252" y="51583"/>
                    </a:cubicBezTo>
                    <a:cubicBezTo>
                      <a:pt x="131252" y="51583"/>
                      <a:pt x="126975" y="56695"/>
                      <a:pt x="126120" y="60495"/>
                    </a:cubicBezTo>
                    <a:cubicBezTo>
                      <a:pt x="125977" y="61150"/>
                      <a:pt x="125806" y="61428"/>
                      <a:pt x="125630" y="61428"/>
                    </a:cubicBezTo>
                    <a:cubicBezTo>
                      <a:pt x="124783" y="61428"/>
                      <a:pt x="123828" y="54940"/>
                      <a:pt x="125344" y="53095"/>
                    </a:cubicBezTo>
                    <a:lnTo>
                      <a:pt x="125344" y="53095"/>
                    </a:lnTo>
                    <a:cubicBezTo>
                      <a:pt x="125344" y="53095"/>
                      <a:pt x="117049" y="54587"/>
                      <a:pt x="120212" y="59997"/>
                    </a:cubicBezTo>
                    <a:cubicBezTo>
                      <a:pt x="123395" y="65428"/>
                      <a:pt x="125881" y="66443"/>
                      <a:pt x="123136" y="69924"/>
                    </a:cubicBezTo>
                    <a:cubicBezTo>
                      <a:pt x="122599" y="70620"/>
                      <a:pt x="122102" y="71575"/>
                      <a:pt x="121644" y="72689"/>
                    </a:cubicBezTo>
                    <a:lnTo>
                      <a:pt x="121564" y="72689"/>
                    </a:lnTo>
                    <a:cubicBezTo>
                      <a:pt x="121564" y="72689"/>
                      <a:pt x="118461" y="76468"/>
                      <a:pt x="117586" y="83869"/>
                    </a:cubicBezTo>
                    <a:cubicBezTo>
                      <a:pt x="114801" y="80248"/>
                      <a:pt x="112215" y="76270"/>
                      <a:pt x="118043" y="66502"/>
                    </a:cubicBezTo>
                    <a:cubicBezTo>
                      <a:pt x="118959" y="64951"/>
                      <a:pt x="115079" y="61867"/>
                      <a:pt x="111220" y="59182"/>
                    </a:cubicBezTo>
                    <a:cubicBezTo>
                      <a:pt x="111360" y="57869"/>
                      <a:pt x="111479" y="56516"/>
                      <a:pt x="111658" y="55163"/>
                    </a:cubicBezTo>
                    <a:cubicBezTo>
                      <a:pt x="111897" y="54388"/>
                      <a:pt x="112016" y="53731"/>
                      <a:pt x="111976" y="53274"/>
                    </a:cubicBezTo>
                    <a:cubicBezTo>
                      <a:pt x="111479" y="48897"/>
                      <a:pt x="109231" y="48221"/>
                      <a:pt x="110504" y="42293"/>
                    </a:cubicBezTo>
                    <a:cubicBezTo>
                      <a:pt x="111777" y="36385"/>
                      <a:pt x="116929" y="38613"/>
                      <a:pt x="117387" y="33301"/>
                    </a:cubicBezTo>
                    <a:cubicBezTo>
                      <a:pt x="117864" y="27970"/>
                      <a:pt x="116790" y="26737"/>
                      <a:pt x="116790" y="26737"/>
                    </a:cubicBezTo>
                    <a:cubicBezTo>
                      <a:pt x="112991" y="31113"/>
                      <a:pt x="113886" y="26259"/>
                      <a:pt x="109887" y="31750"/>
                    </a:cubicBezTo>
                    <a:cubicBezTo>
                      <a:pt x="106106" y="36960"/>
                      <a:pt x="104709" y="40197"/>
                      <a:pt x="102095" y="40197"/>
                    </a:cubicBezTo>
                    <a:cubicBezTo>
                      <a:pt x="101945" y="40197"/>
                      <a:pt x="101791" y="40186"/>
                      <a:pt x="101632" y="40164"/>
                    </a:cubicBezTo>
                    <a:cubicBezTo>
                      <a:pt x="98688" y="39766"/>
                      <a:pt x="100777" y="31491"/>
                      <a:pt x="106108" y="28010"/>
                    </a:cubicBezTo>
                    <a:cubicBezTo>
                      <a:pt x="111419" y="24529"/>
                      <a:pt x="110703" y="18859"/>
                      <a:pt x="110703" y="18859"/>
                    </a:cubicBezTo>
                    <a:lnTo>
                      <a:pt x="110703" y="18859"/>
                    </a:lnTo>
                    <a:cubicBezTo>
                      <a:pt x="110703" y="18859"/>
                      <a:pt x="108330" y="19962"/>
                      <a:pt x="106697" y="19962"/>
                    </a:cubicBezTo>
                    <a:cubicBezTo>
                      <a:pt x="105690" y="19962"/>
                      <a:pt x="104964" y="19542"/>
                      <a:pt x="105252" y="18183"/>
                    </a:cubicBezTo>
                    <a:cubicBezTo>
                      <a:pt x="107520" y="7421"/>
                      <a:pt x="109708" y="2269"/>
                      <a:pt x="1114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32"/>
              <p:cNvSpPr/>
              <p:nvPr/>
            </p:nvSpPr>
            <p:spPr>
              <a:xfrm rot="1325064" flipH="1">
                <a:off x="2933896" y="3407957"/>
                <a:ext cx="2136659" cy="2539514"/>
              </a:xfrm>
              <a:custGeom>
                <a:avLst/>
                <a:gdLst/>
                <a:ahLst/>
                <a:cxnLst/>
                <a:rect l="l" t="t" r="r" b="b"/>
                <a:pathLst>
                  <a:path w="85460" h="101573" extrusionOk="0">
                    <a:moveTo>
                      <a:pt x="76030" y="1"/>
                    </a:moveTo>
                    <a:cubicBezTo>
                      <a:pt x="75891" y="558"/>
                      <a:pt x="74717" y="5014"/>
                      <a:pt x="72628" y="7739"/>
                    </a:cubicBezTo>
                    <a:cubicBezTo>
                      <a:pt x="70400" y="10623"/>
                      <a:pt x="71395" y="12772"/>
                      <a:pt x="71395" y="12772"/>
                    </a:cubicBezTo>
                    <a:cubicBezTo>
                      <a:pt x="71395" y="12772"/>
                      <a:pt x="77403" y="5252"/>
                      <a:pt x="76567" y="3084"/>
                    </a:cubicBezTo>
                    <a:cubicBezTo>
                      <a:pt x="75831" y="1214"/>
                      <a:pt x="75990" y="239"/>
                      <a:pt x="76030" y="1"/>
                    </a:cubicBezTo>
                    <a:close/>
                    <a:moveTo>
                      <a:pt x="85459" y="29641"/>
                    </a:moveTo>
                    <a:lnTo>
                      <a:pt x="85459" y="29641"/>
                    </a:lnTo>
                    <a:cubicBezTo>
                      <a:pt x="85459" y="29641"/>
                      <a:pt x="84027" y="31750"/>
                      <a:pt x="81103" y="33858"/>
                    </a:cubicBezTo>
                    <a:cubicBezTo>
                      <a:pt x="78198" y="35987"/>
                      <a:pt x="79352" y="40084"/>
                      <a:pt x="79352" y="40084"/>
                    </a:cubicBezTo>
                    <a:cubicBezTo>
                      <a:pt x="82376" y="38334"/>
                      <a:pt x="85459" y="29642"/>
                      <a:pt x="85459" y="29641"/>
                    </a:cubicBezTo>
                    <a:close/>
                    <a:moveTo>
                      <a:pt x="40442" y="697"/>
                    </a:moveTo>
                    <a:cubicBezTo>
                      <a:pt x="40442" y="697"/>
                      <a:pt x="30476" y="22420"/>
                      <a:pt x="34076" y="29143"/>
                    </a:cubicBezTo>
                    <a:cubicBezTo>
                      <a:pt x="37697" y="35887"/>
                      <a:pt x="0" y="54188"/>
                      <a:pt x="5093" y="58008"/>
                    </a:cubicBezTo>
                    <a:lnTo>
                      <a:pt x="60792" y="101573"/>
                    </a:lnTo>
                    <a:cubicBezTo>
                      <a:pt x="60792" y="101573"/>
                      <a:pt x="82615" y="52657"/>
                      <a:pt x="81043" y="48977"/>
                    </a:cubicBezTo>
                    <a:cubicBezTo>
                      <a:pt x="79213" y="44759"/>
                      <a:pt x="76627" y="44680"/>
                      <a:pt x="76269" y="38413"/>
                    </a:cubicBezTo>
                    <a:cubicBezTo>
                      <a:pt x="75891" y="32167"/>
                      <a:pt x="82058" y="33003"/>
                      <a:pt x="81003" y="27532"/>
                    </a:cubicBezTo>
                    <a:cubicBezTo>
                      <a:pt x="79969" y="22082"/>
                      <a:pt x="78457" y="21107"/>
                      <a:pt x="78457" y="21107"/>
                    </a:cubicBezTo>
                    <a:cubicBezTo>
                      <a:pt x="75672" y="26538"/>
                      <a:pt x="75195" y="21425"/>
                      <a:pt x="72509" y="28029"/>
                    </a:cubicBezTo>
                    <a:cubicBezTo>
                      <a:pt x="69843" y="34634"/>
                      <a:pt x="69366" y="38314"/>
                      <a:pt x="66124" y="38712"/>
                    </a:cubicBezTo>
                    <a:cubicBezTo>
                      <a:pt x="66052" y="38721"/>
                      <a:pt x="65982" y="38725"/>
                      <a:pt x="65914" y="38725"/>
                    </a:cubicBezTo>
                    <a:cubicBezTo>
                      <a:pt x="62856" y="38725"/>
                      <a:pt x="62784" y="30149"/>
                      <a:pt x="67357" y="25304"/>
                    </a:cubicBezTo>
                    <a:cubicBezTo>
                      <a:pt x="72032" y="20391"/>
                      <a:pt x="69625" y="14920"/>
                      <a:pt x="69625" y="14920"/>
                    </a:cubicBezTo>
                    <a:lnTo>
                      <a:pt x="69625" y="14920"/>
                    </a:lnTo>
                    <a:cubicBezTo>
                      <a:pt x="69624" y="14920"/>
                      <a:pt x="67542" y="16474"/>
                      <a:pt x="65562" y="16474"/>
                    </a:cubicBezTo>
                    <a:cubicBezTo>
                      <a:pt x="64854" y="16474"/>
                      <a:pt x="64159" y="16276"/>
                      <a:pt x="63577" y="15736"/>
                    </a:cubicBezTo>
                    <a:cubicBezTo>
                      <a:pt x="61369" y="13707"/>
                      <a:pt x="70221" y="7242"/>
                      <a:pt x="70221" y="7242"/>
                    </a:cubicBezTo>
                    <a:lnTo>
                      <a:pt x="70221" y="7242"/>
                    </a:lnTo>
                    <a:cubicBezTo>
                      <a:pt x="70221" y="7242"/>
                      <a:pt x="66004" y="9390"/>
                      <a:pt x="59619" y="11180"/>
                    </a:cubicBezTo>
                    <a:cubicBezTo>
                      <a:pt x="53233" y="12971"/>
                      <a:pt x="56476" y="17725"/>
                      <a:pt x="53074" y="23335"/>
                    </a:cubicBezTo>
                    <a:cubicBezTo>
                      <a:pt x="52238" y="24747"/>
                      <a:pt x="51662" y="25603"/>
                      <a:pt x="51184" y="25921"/>
                    </a:cubicBezTo>
                    <a:cubicBezTo>
                      <a:pt x="51184" y="25921"/>
                      <a:pt x="40920" y="33880"/>
                      <a:pt x="38179" y="33880"/>
                    </a:cubicBezTo>
                    <a:cubicBezTo>
                      <a:pt x="37600" y="33880"/>
                      <a:pt x="37357" y="33525"/>
                      <a:pt x="37617" y="32664"/>
                    </a:cubicBezTo>
                    <a:cubicBezTo>
                      <a:pt x="42770" y="15577"/>
                      <a:pt x="47643" y="11817"/>
                      <a:pt x="40442" y="69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32"/>
              <p:cNvSpPr/>
              <p:nvPr/>
            </p:nvSpPr>
            <p:spPr>
              <a:xfrm rot="1325064" flipH="1">
                <a:off x="1159030" y="3144372"/>
                <a:ext cx="2123708" cy="2463908"/>
              </a:xfrm>
              <a:custGeom>
                <a:avLst/>
                <a:gdLst/>
                <a:ahLst/>
                <a:cxnLst/>
                <a:rect l="l" t="t" r="r" b="b"/>
                <a:pathLst>
                  <a:path w="84942" h="98549" extrusionOk="0">
                    <a:moveTo>
                      <a:pt x="84942" y="0"/>
                    </a:moveTo>
                    <a:lnTo>
                      <a:pt x="84942" y="0"/>
                    </a:lnTo>
                    <a:cubicBezTo>
                      <a:pt x="84942" y="1"/>
                      <a:pt x="83092" y="2706"/>
                      <a:pt x="79372" y="5391"/>
                    </a:cubicBezTo>
                    <a:cubicBezTo>
                      <a:pt x="75672" y="8077"/>
                      <a:pt x="77124" y="13308"/>
                      <a:pt x="77124" y="13308"/>
                    </a:cubicBezTo>
                    <a:cubicBezTo>
                      <a:pt x="80983" y="11101"/>
                      <a:pt x="84942" y="1"/>
                      <a:pt x="84942" y="0"/>
                    </a:cubicBezTo>
                    <a:close/>
                    <a:moveTo>
                      <a:pt x="73106" y="3999"/>
                    </a:moveTo>
                    <a:lnTo>
                      <a:pt x="73106" y="3999"/>
                    </a:lnTo>
                    <a:cubicBezTo>
                      <a:pt x="72947" y="4576"/>
                      <a:pt x="71793" y="9032"/>
                      <a:pt x="69684" y="11737"/>
                    </a:cubicBezTo>
                    <a:cubicBezTo>
                      <a:pt x="67456" y="14621"/>
                      <a:pt x="68451" y="16790"/>
                      <a:pt x="68451" y="16790"/>
                    </a:cubicBezTo>
                    <a:cubicBezTo>
                      <a:pt x="68451" y="16790"/>
                      <a:pt x="74478" y="9250"/>
                      <a:pt x="73623" y="7082"/>
                    </a:cubicBezTo>
                    <a:cubicBezTo>
                      <a:pt x="72907" y="5212"/>
                      <a:pt x="73046" y="4257"/>
                      <a:pt x="73106" y="3999"/>
                    </a:cubicBezTo>
                    <a:close/>
                    <a:moveTo>
                      <a:pt x="53929" y="5431"/>
                    </a:moveTo>
                    <a:cubicBezTo>
                      <a:pt x="53929" y="5432"/>
                      <a:pt x="50507" y="8714"/>
                      <a:pt x="44898" y="12234"/>
                    </a:cubicBezTo>
                    <a:cubicBezTo>
                      <a:pt x="39308" y="15775"/>
                      <a:pt x="43744" y="19416"/>
                      <a:pt x="42093" y="25761"/>
                    </a:cubicBezTo>
                    <a:cubicBezTo>
                      <a:pt x="41695" y="27353"/>
                      <a:pt x="41377" y="28347"/>
                      <a:pt x="40999" y="28765"/>
                    </a:cubicBezTo>
                    <a:cubicBezTo>
                      <a:pt x="41019" y="28805"/>
                      <a:pt x="0" y="70440"/>
                      <a:pt x="5968" y="72668"/>
                    </a:cubicBezTo>
                    <a:lnTo>
                      <a:pt x="71753" y="98549"/>
                    </a:lnTo>
                    <a:cubicBezTo>
                      <a:pt x="71753" y="98549"/>
                      <a:pt x="78775" y="45435"/>
                      <a:pt x="76189" y="42352"/>
                    </a:cubicBezTo>
                    <a:cubicBezTo>
                      <a:pt x="73225" y="38811"/>
                      <a:pt x="70739" y="39467"/>
                      <a:pt x="68590" y="33599"/>
                    </a:cubicBezTo>
                    <a:cubicBezTo>
                      <a:pt x="66462" y="27711"/>
                      <a:pt x="72609" y="26736"/>
                      <a:pt x="70062" y="21803"/>
                    </a:cubicBezTo>
                    <a:cubicBezTo>
                      <a:pt x="67536" y="16889"/>
                      <a:pt x="65785" y="16392"/>
                      <a:pt x="65785" y="16392"/>
                    </a:cubicBezTo>
                    <a:cubicBezTo>
                      <a:pt x="64671" y="22380"/>
                      <a:pt x="62762" y="17625"/>
                      <a:pt x="62085" y="24727"/>
                    </a:cubicBezTo>
                    <a:cubicBezTo>
                      <a:pt x="61389" y="31789"/>
                      <a:pt x="61986" y="35469"/>
                      <a:pt x="58982" y="36762"/>
                    </a:cubicBezTo>
                    <a:cubicBezTo>
                      <a:pt x="58770" y="36854"/>
                      <a:pt x="58559" y="36898"/>
                      <a:pt x="58351" y="36898"/>
                    </a:cubicBezTo>
                    <a:cubicBezTo>
                      <a:pt x="55607" y="36898"/>
                      <a:pt x="53472" y="29194"/>
                      <a:pt x="56376" y="23553"/>
                    </a:cubicBezTo>
                    <a:cubicBezTo>
                      <a:pt x="59440" y="17486"/>
                      <a:pt x="55580" y="12931"/>
                      <a:pt x="55580" y="12931"/>
                    </a:cubicBezTo>
                    <a:cubicBezTo>
                      <a:pt x="55580" y="12931"/>
                      <a:pt x="53474" y="15749"/>
                      <a:pt x="51185" y="15749"/>
                    </a:cubicBezTo>
                    <a:cubicBezTo>
                      <a:pt x="50795" y="15749"/>
                      <a:pt x="50401" y="15668"/>
                      <a:pt x="50010" y="15477"/>
                    </a:cubicBezTo>
                    <a:cubicBezTo>
                      <a:pt x="47285" y="14144"/>
                      <a:pt x="53929" y="5432"/>
                      <a:pt x="53929" y="543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0" name="Google Shape;810;p32"/>
            <p:cNvGrpSpPr/>
            <p:nvPr/>
          </p:nvGrpSpPr>
          <p:grpSpPr>
            <a:xfrm flipH="1">
              <a:off x="-11164" y="4003450"/>
              <a:ext cx="9228771" cy="1136900"/>
              <a:chOff x="1901275" y="4385750"/>
              <a:chExt cx="9228771" cy="1136900"/>
            </a:xfrm>
          </p:grpSpPr>
          <p:sp>
            <p:nvSpPr>
              <p:cNvPr id="811" name="Google Shape;811;p32"/>
              <p:cNvSpPr/>
              <p:nvPr/>
            </p:nvSpPr>
            <p:spPr>
              <a:xfrm>
                <a:off x="1904250" y="4385750"/>
                <a:ext cx="3782125" cy="647025"/>
              </a:xfrm>
              <a:custGeom>
                <a:avLst/>
                <a:gdLst/>
                <a:ahLst/>
                <a:cxnLst/>
                <a:rect l="l" t="t" r="r" b="b"/>
                <a:pathLst>
                  <a:path w="151285" h="25881" extrusionOk="0">
                    <a:moveTo>
                      <a:pt x="1" y="0"/>
                    </a:moveTo>
                    <a:lnTo>
                      <a:pt x="1" y="20649"/>
                    </a:lnTo>
                    <a:lnTo>
                      <a:pt x="151285" y="25881"/>
                    </a:lnTo>
                    <a:cubicBezTo>
                      <a:pt x="151285" y="25881"/>
                      <a:pt x="93516" y="19117"/>
                      <a:pt x="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32"/>
              <p:cNvSpPr/>
              <p:nvPr/>
            </p:nvSpPr>
            <p:spPr>
              <a:xfrm>
                <a:off x="1901275" y="4815425"/>
                <a:ext cx="9228740" cy="707225"/>
              </a:xfrm>
              <a:custGeom>
                <a:avLst/>
                <a:gdLst/>
                <a:ahLst/>
                <a:cxnLst/>
                <a:rect l="l" t="t" r="r" b="b"/>
                <a:pathLst>
                  <a:path w="152120" h="28289" extrusionOk="0">
                    <a:moveTo>
                      <a:pt x="0" y="1"/>
                    </a:moveTo>
                    <a:lnTo>
                      <a:pt x="0" y="28288"/>
                    </a:lnTo>
                    <a:lnTo>
                      <a:pt x="152120" y="28288"/>
                    </a:lnTo>
                    <a:lnTo>
                      <a:pt x="15212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32"/>
              <p:cNvSpPr/>
              <p:nvPr/>
            </p:nvSpPr>
            <p:spPr>
              <a:xfrm>
                <a:off x="3420723" y="4812450"/>
                <a:ext cx="7709323" cy="167625"/>
              </a:xfrm>
              <a:custGeom>
                <a:avLst/>
                <a:gdLst/>
                <a:ahLst/>
                <a:cxnLst/>
                <a:rect l="l" t="t" r="r" b="b"/>
                <a:pathLst>
                  <a:path w="127075" h="6705" extrusionOk="0">
                    <a:moveTo>
                      <a:pt x="0" y="0"/>
                    </a:moveTo>
                    <a:lnTo>
                      <a:pt x="63995" y="2626"/>
                    </a:lnTo>
                    <a:lnTo>
                      <a:pt x="41039" y="6704"/>
                    </a:lnTo>
                    <a:lnTo>
                      <a:pt x="41039" y="6704"/>
                    </a:lnTo>
                    <a:lnTo>
                      <a:pt x="127075" y="120"/>
                    </a:lnTo>
                    <a:lnTo>
                      <a:pt x="0" y="0"/>
                    </a:lnTo>
                    <a:close/>
                  </a:path>
                </a:pathLst>
              </a:custGeom>
              <a:solidFill>
                <a:srgbClr val="F4B0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4" name="Google Shape;814;p32"/>
            <p:cNvGrpSpPr/>
            <p:nvPr/>
          </p:nvGrpSpPr>
          <p:grpSpPr>
            <a:xfrm>
              <a:off x="-11175" y="883134"/>
              <a:ext cx="915984" cy="3994163"/>
              <a:chOff x="2008200" y="2578500"/>
              <a:chExt cx="446125" cy="1945525"/>
            </a:xfrm>
          </p:grpSpPr>
          <p:sp>
            <p:nvSpPr>
              <p:cNvPr id="815" name="Google Shape;815;p32"/>
              <p:cNvSpPr/>
              <p:nvPr/>
            </p:nvSpPr>
            <p:spPr>
              <a:xfrm>
                <a:off x="2044000" y="2578500"/>
                <a:ext cx="74125" cy="1913200"/>
              </a:xfrm>
              <a:custGeom>
                <a:avLst/>
                <a:gdLst/>
                <a:ahLst/>
                <a:cxnLst/>
                <a:rect l="l" t="t" r="r" b="b"/>
                <a:pathLst>
                  <a:path w="2965" h="76528" extrusionOk="0">
                    <a:moveTo>
                      <a:pt x="1731" y="0"/>
                    </a:moveTo>
                    <a:lnTo>
                      <a:pt x="1" y="76528"/>
                    </a:lnTo>
                    <a:lnTo>
                      <a:pt x="2965" y="76528"/>
                    </a:lnTo>
                    <a:lnTo>
                      <a:pt x="24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32"/>
              <p:cNvSpPr/>
              <p:nvPr/>
            </p:nvSpPr>
            <p:spPr>
              <a:xfrm>
                <a:off x="2103175" y="2863950"/>
                <a:ext cx="94025" cy="250675"/>
              </a:xfrm>
              <a:custGeom>
                <a:avLst/>
                <a:gdLst/>
                <a:ahLst/>
                <a:cxnLst/>
                <a:rect l="l" t="t" r="r" b="b"/>
                <a:pathLst>
                  <a:path w="3761" h="10027" extrusionOk="0">
                    <a:moveTo>
                      <a:pt x="3761" y="1"/>
                    </a:moveTo>
                    <a:lnTo>
                      <a:pt x="2885" y="200"/>
                    </a:lnTo>
                    <a:lnTo>
                      <a:pt x="1" y="6267"/>
                    </a:lnTo>
                    <a:lnTo>
                      <a:pt x="100" y="10027"/>
                    </a:lnTo>
                    <a:lnTo>
                      <a:pt x="376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32"/>
              <p:cNvSpPr/>
              <p:nvPr/>
            </p:nvSpPr>
            <p:spPr>
              <a:xfrm>
                <a:off x="2110650" y="3610425"/>
                <a:ext cx="51750" cy="199950"/>
              </a:xfrm>
              <a:custGeom>
                <a:avLst/>
                <a:gdLst/>
                <a:ahLst/>
                <a:cxnLst/>
                <a:rect l="l" t="t" r="r" b="b"/>
                <a:pathLst>
                  <a:path w="2070" h="7998" extrusionOk="0">
                    <a:moveTo>
                      <a:pt x="1910" y="1"/>
                    </a:moveTo>
                    <a:lnTo>
                      <a:pt x="0" y="4655"/>
                    </a:lnTo>
                    <a:lnTo>
                      <a:pt x="80" y="7997"/>
                    </a:lnTo>
                    <a:lnTo>
                      <a:pt x="2069" y="796"/>
                    </a:lnTo>
                    <a:lnTo>
                      <a:pt x="191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32"/>
              <p:cNvSpPr/>
              <p:nvPr/>
            </p:nvSpPr>
            <p:spPr>
              <a:xfrm>
                <a:off x="2008200" y="2713775"/>
                <a:ext cx="80575" cy="168100"/>
              </a:xfrm>
              <a:custGeom>
                <a:avLst/>
                <a:gdLst/>
                <a:ahLst/>
                <a:cxnLst/>
                <a:rect l="l" t="t" r="r" b="b"/>
                <a:pathLst>
                  <a:path w="3223" h="6724" extrusionOk="0">
                    <a:moveTo>
                      <a:pt x="438" y="0"/>
                    </a:moveTo>
                    <a:lnTo>
                      <a:pt x="0" y="239"/>
                    </a:lnTo>
                    <a:lnTo>
                      <a:pt x="3223" y="6724"/>
                    </a:lnTo>
                    <a:lnTo>
                      <a:pt x="3223" y="6724"/>
                    </a:lnTo>
                    <a:lnTo>
                      <a:pt x="3004" y="4575"/>
                    </a:lnTo>
                    <a:lnTo>
                      <a:pt x="43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32"/>
              <p:cNvSpPr/>
              <p:nvPr/>
            </p:nvSpPr>
            <p:spPr>
              <a:xfrm>
                <a:off x="2021125" y="3106650"/>
                <a:ext cx="57725" cy="271050"/>
              </a:xfrm>
              <a:custGeom>
                <a:avLst/>
                <a:gdLst/>
                <a:ahLst/>
                <a:cxnLst/>
                <a:rect l="l" t="t" r="r" b="b"/>
                <a:pathLst>
                  <a:path w="2309" h="10842" extrusionOk="0">
                    <a:moveTo>
                      <a:pt x="279" y="0"/>
                    </a:moveTo>
                    <a:lnTo>
                      <a:pt x="1" y="517"/>
                    </a:lnTo>
                    <a:lnTo>
                      <a:pt x="2089" y="10842"/>
                    </a:lnTo>
                    <a:lnTo>
                      <a:pt x="2308" y="7082"/>
                    </a:lnTo>
                    <a:lnTo>
                      <a:pt x="2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32"/>
              <p:cNvSpPr/>
              <p:nvPr/>
            </p:nvSpPr>
            <p:spPr>
              <a:xfrm>
                <a:off x="2090250" y="3705425"/>
                <a:ext cx="79100" cy="86050"/>
              </a:xfrm>
              <a:custGeom>
                <a:avLst/>
                <a:gdLst/>
                <a:ahLst/>
                <a:cxnLst/>
                <a:rect l="l" t="t" r="r" b="b"/>
                <a:pathLst>
                  <a:path w="3164" h="3442" extrusionOk="0">
                    <a:moveTo>
                      <a:pt x="2885" y="0"/>
                    </a:moveTo>
                    <a:lnTo>
                      <a:pt x="1" y="3442"/>
                    </a:lnTo>
                    <a:lnTo>
                      <a:pt x="1035" y="3163"/>
                    </a:lnTo>
                    <a:lnTo>
                      <a:pt x="3164" y="239"/>
                    </a:lnTo>
                    <a:lnTo>
                      <a:pt x="288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32"/>
              <p:cNvSpPr/>
              <p:nvPr/>
            </p:nvSpPr>
            <p:spPr>
              <a:xfrm>
                <a:off x="2108150" y="2627225"/>
                <a:ext cx="346175" cy="1896800"/>
              </a:xfrm>
              <a:custGeom>
                <a:avLst/>
                <a:gdLst/>
                <a:ahLst/>
                <a:cxnLst/>
                <a:rect l="l" t="t" r="r" b="b"/>
                <a:pathLst>
                  <a:path w="13847" h="75872" extrusionOk="0">
                    <a:moveTo>
                      <a:pt x="697" y="1"/>
                    </a:moveTo>
                    <a:lnTo>
                      <a:pt x="1" y="120"/>
                    </a:lnTo>
                    <a:lnTo>
                      <a:pt x="10942" y="75872"/>
                    </a:lnTo>
                    <a:lnTo>
                      <a:pt x="13846" y="75374"/>
                    </a:lnTo>
                    <a:lnTo>
                      <a:pt x="69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32"/>
              <p:cNvSpPr/>
              <p:nvPr/>
            </p:nvSpPr>
            <p:spPr>
              <a:xfrm>
                <a:off x="2196675" y="2893300"/>
                <a:ext cx="67175" cy="262100"/>
              </a:xfrm>
              <a:custGeom>
                <a:avLst/>
                <a:gdLst/>
                <a:ahLst/>
                <a:cxnLst/>
                <a:rect l="l" t="t" r="r" b="b"/>
                <a:pathLst>
                  <a:path w="2687" h="10484" extrusionOk="0">
                    <a:moveTo>
                      <a:pt x="2686" y="0"/>
                    </a:moveTo>
                    <a:lnTo>
                      <a:pt x="1851" y="338"/>
                    </a:lnTo>
                    <a:lnTo>
                      <a:pt x="1" y="6784"/>
                    </a:lnTo>
                    <a:lnTo>
                      <a:pt x="737" y="10484"/>
                    </a:lnTo>
                    <a:lnTo>
                      <a:pt x="268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32"/>
              <p:cNvSpPr/>
              <p:nvPr/>
            </p:nvSpPr>
            <p:spPr>
              <a:xfrm>
                <a:off x="2053450" y="2774425"/>
                <a:ext cx="106450" cy="154700"/>
              </a:xfrm>
              <a:custGeom>
                <a:avLst/>
                <a:gdLst/>
                <a:ahLst/>
                <a:cxnLst/>
                <a:rect l="l" t="t" r="r" b="b"/>
                <a:pathLst>
                  <a:path w="4258" h="6188" extrusionOk="0">
                    <a:moveTo>
                      <a:pt x="398" y="1"/>
                    </a:moveTo>
                    <a:lnTo>
                      <a:pt x="1" y="319"/>
                    </a:lnTo>
                    <a:lnTo>
                      <a:pt x="4258" y="6188"/>
                    </a:lnTo>
                    <a:lnTo>
                      <a:pt x="3681" y="4079"/>
                    </a:lnTo>
                    <a:lnTo>
                      <a:pt x="39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32"/>
              <p:cNvSpPr/>
              <p:nvPr/>
            </p:nvSpPr>
            <p:spPr>
              <a:xfrm>
                <a:off x="2067375" y="2823175"/>
                <a:ext cx="62200" cy="52750"/>
              </a:xfrm>
              <a:custGeom>
                <a:avLst/>
                <a:gdLst/>
                <a:ahLst/>
                <a:cxnLst/>
                <a:rect l="l" t="t" r="r" b="b"/>
                <a:pathLst>
                  <a:path w="2488" h="2110" extrusionOk="0">
                    <a:moveTo>
                      <a:pt x="1" y="0"/>
                    </a:moveTo>
                    <a:lnTo>
                      <a:pt x="40" y="458"/>
                    </a:lnTo>
                    <a:lnTo>
                      <a:pt x="2487" y="2109"/>
                    </a:lnTo>
                    <a:lnTo>
                      <a:pt x="1512" y="597"/>
                    </a:ln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32"/>
              <p:cNvSpPr/>
              <p:nvPr/>
            </p:nvSpPr>
            <p:spPr>
              <a:xfrm>
                <a:off x="2132525" y="3160350"/>
                <a:ext cx="94525" cy="260125"/>
              </a:xfrm>
              <a:custGeom>
                <a:avLst/>
                <a:gdLst/>
                <a:ahLst/>
                <a:cxnLst/>
                <a:rect l="l" t="t" r="r" b="b"/>
                <a:pathLst>
                  <a:path w="3781" h="10405" extrusionOk="0">
                    <a:moveTo>
                      <a:pt x="180" y="1"/>
                    </a:moveTo>
                    <a:lnTo>
                      <a:pt x="0" y="558"/>
                    </a:lnTo>
                    <a:lnTo>
                      <a:pt x="3780" y="10405"/>
                    </a:lnTo>
                    <a:lnTo>
                      <a:pt x="3362" y="6645"/>
                    </a:lnTo>
                    <a:lnTo>
                      <a:pt x="18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6" name="Google Shape;826;p32"/>
            <p:cNvGrpSpPr/>
            <p:nvPr/>
          </p:nvGrpSpPr>
          <p:grpSpPr>
            <a:xfrm flipH="1">
              <a:off x="5722006" y="2101850"/>
              <a:ext cx="3317625" cy="2616925"/>
              <a:chOff x="2008200" y="2302475"/>
              <a:chExt cx="3317625" cy="2616925"/>
            </a:xfrm>
          </p:grpSpPr>
          <p:sp>
            <p:nvSpPr>
              <p:cNvPr id="827" name="Google Shape;827;p32"/>
              <p:cNvSpPr/>
              <p:nvPr/>
            </p:nvSpPr>
            <p:spPr>
              <a:xfrm>
                <a:off x="3395700" y="3587550"/>
                <a:ext cx="76625" cy="1243325"/>
              </a:xfrm>
              <a:custGeom>
                <a:avLst/>
                <a:gdLst/>
                <a:ahLst/>
                <a:cxnLst/>
                <a:rect l="l" t="t" r="r" b="b"/>
                <a:pathLst>
                  <a:path w="3065" h="49733" extrusionOk="0">
                    <a:moveTo>
                      <a:pt x="2010" y="1"/>
                    </a:moveTo>
                    <a:lnTo>
                      <a:pt x="1" y="49553"/>
                    </a:lnTo>
                    <a:lnTo>
                      <a:pt x="2070" y="49732"/>
                    </a:lnTo>
                    <a:lnTo>
                      <a:pt x="3064" y="100"/>
                    </a:lnTo>
                    <a:lnTo>
                      <a:pt x="201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32"/>
              <p:cNvSpPr/>
              <p:nvPr/>
            </p:nvSpPr>
            <p:spPr>
              <a:xfrm>
                <a:off x="3460350" y="3806375"/>
                <a:ext cx="95025" cy="163150"/>
              </a:xfrm>
              <a:custGeom>
                <a:avLst/>
                <a:gdLst/>
                <a:ahLst/>
                <a:cxnLst/>
                <a:rect l="l" t="t" r="r" b="b"/>
                <a:pathLst>
                  <a:path w="3801" h="6526" extrusionOk="0">
                    <a:moveTo>
                      <a:pt x="3800" y="0"/>
                    </a:moveTo>
                    <a:lnTo>
                      <a:pt x="2925" y="100"/>
                    </a:lnTo>
                    <a:lnTo>
                      <a:pt x="1" y="3899"/>
                    </a:lnTo>
                    <a:lnTo>
                      <a:pt x="1" y="6525"/>
                    </a:lnTo>
                    <a:lnTo>
                      <a:pt x="380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32"/>
              <p:cNvSpPr/>
              <p:nvPr/>
            </p:nvSpPr>
            <p:spPr>
              <a:xfrm>
                <a:off x="3452400" y="4260425"/>
                <a:ext cx="52250" cy="126850"/>
              </a:xfrm>
              <a:custGeom>
                <a:avLst/>
                <a:gdLst/>
                <a:ahLst/>
                <a:cxnLst/>
                <a:rect l="l" t="t" r="r" b="b"/>
                <a:pathLst>
                  <a:path w="2090" h="5074" extrusionOk="0">
                    <a:moveTo>
                      <a:pt x="1950" y="0"/>
                    </a:moveTo>
                    <a:lnTo>
                      <a:pt x="1" y="2925"/>
                    </a:lnTo>
                    <a:lnTo>
                      <a:pt x="21" y="5073"/>
                    </a:lnTo>
                    <a:lnTo>
                      <a:pt x="2089" y="498"/>
                    </a:lnTo>
                    <a:lnTo>
                      <a:pt x="195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32"/>
              <p:cNvSpPr/>
              <p:nvPr/>
            </p:nvSpPr>
            <p:spPr>
              <a:xfrm>
                <a:off x="3438975" y="3706900"/>
                <a:ext cx="111425" cy="99500"/>
              </a:xfrm>
              <a:custGeom>
                <a:avLst/>
                <a:gdLst/>
                <a:ahLst/>
                <a:cxnLst/>
                <a:rect l="l" t="t" r="r" b="b"/>
                <a:pathLst>
                  <a:path w="4457" h="3980" extrusionOk="0">
                    <a:moveTo>
                      <a:pt x="4457" y="1"/>
                    </a:moveTo>
                    <a:lnTo>
                      <a:pt x="1095" y="2050"/>
                    </a:lnTo>
                    <a:lnTo>
                      <a:pt x="1" y="3979"/>
                    </a:lnTo>
                    <a:lnTo>
                      <a:pt x="4317" y="498"/>
                    </a:lnTo>
                    <a:lnTo>
                      <a:pt x="445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32"/>
              <p:cNvSpPr/>
              <p:nvPr/>
            </p:nvSpPr>
            <p:spPr>
              <a:xfrm>
                <a:off x="3344475" y="4641875"/>
                <a:ext cx="78125" cy="111900"/>
              </a:xfrm>
              <a:custGeom>
                <a:avLst/>
                <a:gdLst/>
                <a:ahLst/>
                <a:cxnLst/>
                <a:rect l="l" t="t" r="r" b="b"/>
                <a:pathLst>
                  <a:path w="3125" h="4476" extrusionOk="0">
                    <a:moveTo>
                      <a:pt x="458" y="0"/>
                    </a:moveTo>
                    <a:lnTo>
                      <a:pt x="1" y="159"/>
                    </a:lnTo>
                    <a:lnTo>
                      <a:pt x="3124" y="4476"/>
                    </a:lnTo>
                    <a:lnTo>
                      <a:pt x="2945" y="3083"/>
                    </a:lnTo>
                    <a:lnTo>
                      <a:pt x="45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32"/>
              <p:cNvSpPr/>
              <p:nvPr/>
            </p:nvSpPr>
            <p:spPr>
              <a:xfrm>
                <a:off x="3366375" y="3913800"/>
                <a:ext cx="66150" cy="116400"/>
              </a:xfrm>
              <a:custGeom>
                <a:avLst/>
                <a:gdLst/>
                <a:ahLst/>
                <a:cxnLst/>
                <a:rect l="l" t="t" r="r" b="b"/>
                <a:pathLst>
                  <a:path w="2646" h="4656" extrusionOk="0">
                    <a:moveTo>
                      <a:pt x="418" y="0"/>
                    </a:moveTo>
                    <a:lnTo>
                      <a:pt x="0" y="438"/>
                    </a:lnTo>
                    <a:lnTo>
                      <a:pt x="2646" y="4655"/>
                    </a:lnTo>
                    <a:lnTo>
                      <a:pt x="2606" y="2328"/>
                    </a:lnTo>
                    <a:lnTo>
                      <a:pt x="41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32"/>
              <p:cNvSpPr/>
              <p:nvPr/>
            </p:nvSpPr>
            <p:spPr>
              <a:xfrm>
                <a:off x="3946250" y="3652700"/>
                <a:ext cx="172575" cy="1179675"/>
              </a:xfrm>
              <a:custGeom>
                <a:avLst/>
                <a:gdLst/>
                <a:ahLst/>
                <a:cxnLst/>
                <a:rect l="l" t="t" r="r" b="b"/>
                <a:pathLst>
                  <a:path w="6903" h="47187" extrusionOk="0">
                    <a:moveTo>
                      <a:pt x="995" y="0"/>
                    </a:moveTo>
                    <a:lnTo>
                      <a:pt x="0" y="60"/>
                    </a:lnTo>
                    <a:lnTo>
                      <a:pt x="4933" y="47186"/>
                    </a:lnTo>
                    <a:lnTo>
                      <a:pt x="6903" y="47047"/>
                    </a:lnTo>
                    <a:lnTo>
                      <a:pt x="99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32"/>
              <p:cNvSpPr/>
              <p:nvPr/>
            </p:nvSpPr>
            <p:spPr>
              <a:xfrm>
                <a:off x="4003425" y="3845650"/>
                <a:ext cx="76625" cy="167125"/>
              </a:xfrm>
              <a:custGeom>
                <a:avLst/>
                <a:gdLst/>
                <a:ahLst/>
                <a:cxnLst/>
                <a:rect l="l" t="t" r="r" b="b"/>
                <a:pathLst>
                  <a:path w="3065" h="6685" extrusionOk="0">
                    <a:moveTo>
                      <a:pt x="3064" y="1"/>
                    </a:moveTo>
                    <a:lnTo>
                      <a:pt x="2249" y="220"/>
                    </a:lnTo>
                    <a:lnTo>
                      <a:pt x="1" y="4218"/>
                    </a:lnTo>
                    <a:lnTo>
                      <a:pt x="359" y="6685"/>
                    </a:lnTo>
                    <a:lnTo>
                      <a:pt x="306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32"/>
              <p:cNvSpPr/>
              <p:nvPr/>
            </p:nvSpPr>
            <p:spPr>
              <a:xfrm>
                <a:off x="4055150" y="4281800"/>
                <a:ext cx="40300" cy="126850"/>
              </a:xfrm>
              <a:custGeom>
                <a:avLst/>
                <a:gdLst/>
                <a:ahLst/>
                <a:cxnLst/>
                <a:rect l="l" t="t" r="r" b="b"/>
                <a:pathLst>
                  <a:path w="1612" h="5074" extrusionOk="0">
                    <a:moveTo>
                      <a:pt x="1413" y="1"/>
                    </a:moveTo>
                    <a:lnTo>
                      <a:pt x="1" y="3064"/>
                    </a:lnTo>
                    <a:lnTo>
                      <a:pt x="319" y="5073"/>
                    </a:lnTo>
                    <a:lnTo>
                      <a:pt x="1612" y="478"/>
                    </a:lnTo>
                    <a:lnTo>
                      <a:pt x="141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32"/>
              <p:cNvSpPr/>
              <p:nvPr/>
            </p:nvSpPr>
            <p:spPr>
              <a:xfrm>
                <a:off x="3970100" y="3752175"/>
                <a:ext cx="91550" cy="109425"/>
              </a:xfrm>
              <a:custGeom>
                <a:avLst/>
                <a:gdLst/>
                <a:ahLst/>
                <a:cxnLst/>
                <a:rect l="l" t="t" r="r" b="b"/>
                <a:pathLst>
                  <a:path w="3662" h="4377" extrusionOk="0">
                    <a:moveTo>
                      <a:pt x="3661" y="0"/>
                    </a:moveTo>
                    <a:lnTo>
                      <a:pt x="757" y="2387"/>
                    </a:lnTo>
                    <a:lnTo>
                      <a:pt x="1" y="4376"/>
                    </a:lnTo>
                    <a:lnTo>
                      <a:pt x="3582" y="497"/>
                    </a:lnTo>
                    <a:lnTo>
                      <a:pt x="366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32"/>
              <p:cNvSpPr/>
              <p:nvPr/>
            </p:nvSpPr>
            <p:spPr>
              <a:xfrm>
                <a:off x="3995975" y="4663250"/>
                <a:ext cx="89050" cy="96000"/>
              </a:xfrm>
              <a:custGeom>
                <a:avLst/>
                <a:gdLst/>
                <a:ahLst/>
                <a:cxnLst/>
                <a:rect l="l" t="t" r="r" b="b"/>
                <a:pathLst>
                  <a:path w="3562" h="3840" extrusionOk="0">
                    <a:moveTo>
                      <a:pt x="398" y="1"/>
                    </a:moveTo>
                    <a:lnTo>
                      <a:pt x="0" y="199"/>
                    </a:lnTo>
                    <a:lnTo>
                      <a:pt x="3561" y="3840"/>
                    </a:lnTo>
                    <a:lnTo>
                      <a:pt x="3561" y="3840"/>
                    </a:lnTo>
                    <a:lnTo>
                      <a:pt x="3183" y="2547"/>
                    </a:lnTo>
                    <a:lnTo>
                      <a:pt x="39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2"/>
              <p:cNvSpPr/>
              <p:nvPr/>
            </p:nvSpPr>
            <p:spPr>
              <a:xfrm>
                <a:off x="3917400" y="3971975"/>
                <a:ext cx="77100" cy="102475"/>
              </a:xfrm>
              <a:custGeom>
                <a:avLst/>
                <a:gdLst/>
                <a:ahLst/>
                <a:cxnLst/>
                <a:rect l="l" t="t" r="r" b="b"/>
                <a:pathLst>
                  <a:path w="3084" h="4099" extrusionOk="0">
                    <a:moveTo>
                      <a:pt x="339" y="1"/>
                    </a:moveTo>
                    <a:lnTo>
                      <a:pt x="0" y="458"/>
                    </a:lnTo>
                    <a:lnTo>
                      <a:pt x="3084" y="4099"/>
                    </a:lnTo>
                    <a:lnTo>
                      <a:pt x="2726" y="1890"/>
                    </a:lnTo>
                    <a:lnTo>
                      <a:pt x="33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32"/>
              <p:cNvSpPr/>
              <p:nvPr/>
            </p:nvSpPr>
            <p:spPr>
              <a:xfrm>
                <a:off x="2479150" y="3777025"/>
                <a:ext cx="642575" cy="955875"/>
              </a:xfrm>
              <a:custGeom>
                <a:avLst/>
                <a:gdLst/>
                <a:ahLst/>
                <a:cxnLst/>
                <a:rect l="l" t="t" r="r" b="b"/>
                <a:pathLst>
                  <a:path w="25703" h="38235" extrusionOk="0">
                    <a:moveTo>
                      <a:pt x="24946" y="1"/>
                    </a:moveTo>
                    <a:lnTo>
                      <a:pt x="1" y="37140"/>
                    </a:lnTo>
                    <a:lnTo>
                      <a:pt x="1493" y="38234"/>
                    </a:lnTo>
                    <a:lnTo>
                      <a:pt x="25702" y="578"/>
                    </a:lnTo>
                    <a:lnTo>
                      <a:pt x="2494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32"/>
              <p:cNvSpPr/>
              <p:nvPr/>
            </p:nvSpPr>
            <p:spPr>
              <a:xfrm>
                <a:off x="2933700" y="3988400"/>
                <a:ext cx="149725" cy="88525"/>
              </a:xfrm>
              <a:custGeom>
                <a:avLst/>
                <a:gdLst/>
                <a:ahLst/>
                <a:cxnLst/>
                <a:rect l="l" t="t" r="r" b="b"/>
                <a:pathLst>
                  <a:path w="5989" h="3541" extrusionOk="0">
                    <a:moveTo>
                      <a:pt x="5272" y="0"/>
                    </a:moveTo>
                    <a:lnTo>
                      <a:pt x="1214" y="1552"/>
                    </a:lnTo>
                    <a:lnTo>
                      <a:pt x="1" y="3541"/>
                    </a:lnTo>
                    <a:lnTo>
                      <a:pt x="1" y="3541"/>
                    </a:lnTo>
                    <a:lnTo>
                      <a:pt x="5988" y="338"/>
                    </a:lnTo>
                    <a:lnTo>
                      <a:pt x="527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32"/>
              <p:cNvSpPr/>
              <p:nvPr/>
            </p:nvSpPr>
            <p:spPr>
              <a:xfrm>
                <a:off x="2730300" y="4320100"/>
                <a:ext cx="97000" cy="74625"/>
              </a:xfrm>
              <a:custGeom>
                <a:avLst/>
                <a:gdLst/>
                <a:ahLst/>
                <a:cxnLst/>
                <a:rect l="l" t="t" r="r" b="b"/>
                <a:pathLst>
                  <a:path w="3880" h="2985" extrusionOk="0">
                    <a:moveTo>
                      <a:pt x="3880" y="1"/>
                    </a:moveTo>
                    <a:lnTo>
                      <a:pt x="995" y="1313"/>
                    </a:lnTo>
                    <a:lnTo>
                      <a:pt x="0" y="2984"/>
                    </a:lnTo>
                    <a:lnTo>
                      <a:pt x="3760" y="438"/>
                    </a:lnTo>
                    <a:lnTo>
                      <a:pt x="388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32"/>
              <p:cNvSpPr/>
              <p:nvPr/>
            </p:nvSpPr>
            <p:spPr>
              <a:xfrm>
                <a:off x="2993875" y="3917775"/>
                <a:ext cx="132800" cy="23900"/>
              </a:xfrm>
              <a:custGeom>
                <a:avLst/>
                <a:gdLst/>
                <a:ahLst/>
                <a:cxnLst/>
                <a:rect l="l" t="t" r="r" b="b"/>
                <a:pathLst>
                  <a:path w="5312" h="956" extrusionOk="0">
                    <a:moveTo>
                      <a:pt x="1771" y="0"/>
                    </a:moveTo>
                    <a:lnTo>
                      <a:pt x="1" y="955"/>
                    </a:lnTo>
                    <a:lnTo>
                      <a:pt x="4954" y="319"/>
                    </a:lnTo>
                    <a:lnTo>
                      <a:pt x="53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32"/>
              <p:cNvSpPr/>
              <p:nvPr/>
            </p:nvSpPr>
            <p:spPr>
              <a:xfrm>
                <a:off x="2491100" y="4606050"/>
                <a:ext cx="26875" cy="143250"/>
              </a:xfrm>
              <a:custGeom>
                <a:avLst/>
                <a:gdLst/>
                <a:ahLst/>
                <a:cxnLst/>
                <a:rect l="l" t="t" r="r" b="b"/>
                <a:pathLst>
                  <a:path w="1075" h="5730" extrusionOk="0">
                    <a:moveTo>
                      <a:pt x="0" y="1"/>
                    </a:moveTo>
                    <a:lnTo>
                      <a:pt x="458" y="5730"/>
                    </a:lnTo>
                    <a:lnTo>
                      <a:pt x="1074" y="4337"/>
                    </a:lnTo>
                    <a:lnTo>
                      <a:pt x="497" y="14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32"/>
              <p:cNvSpPr/>
              <p:nvPr/>
            </p:nvSpPr>
            <p:spPr>
              <a:xfrm>
                <a:off x="2881975" y="3995350"/>
                <a:ext cx="28375" cy="115900"/>
              </a:xfrm>
              <a:custGeom>
                <a:avLst/>
                <a:gdLst/>
                <a:ahLst/>
                <a:cxnLst/>
                <a:rect l="l" t="t" r="r" b="b"/>
                <a:pathLst>
                  <a:path w="1135" h="4636" extrusionOk="0">
                    <a:moveTo>
                      <a:pt x="558" y="1"/>
                    </a:moveTo>
                    <a:lnTo>
                      <a:pt x="1" y="120"/>
                    </a:lnTo>
                    <a:lnTo>
                      <a:pt x="60" y="4636"/>
                    </a:lnTo>
                    <a:lnTo>
                      <a:pt x="1135" y="2786"/>
                    </a:lnTo>
                    <a:lnTo>
                      <a:pt x="55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32"/>
              <p:cNvSpPr/>
              <p:nvPr/>
            </p:nvSpPr>
            <p:spPr>
              <a:xfrm>
                <a:off x="2044000" y="2578500"/>
                <a:ext cx="74125" cy="1913200"/>
              </a:xfrm>
              <a:custGeom>
                <a:avLst/>
                <a:gdLst/>
                <a:ahLst/>
                <a:cxnLst/>
                <a:rect l="l" t="t" r="r" b="b"/>
                <a:pathLst>
                  <a:path w="2965" h="76528" extrusionOk="0">
                    <a:moveTo>
                      <a:pt x="1731" y="0"/>
                    </a:moveTo>
                    <a:lnTo>
                      <a:pt x="1" y="76528"/>
                    </a:lnTo>
                    <a:lnTo>
                      <a:pt x="2965" y="76528"/>
                    </a:lnTo>
                    <a:lnTo>
                      <a:pt x="24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32"/>
              <p:cNvSpPr/>
              <p:nvPr/>
            </p:nvSpPr>
            <p:spPr>
              <a:xfrm>
                <a:off x="2103175" y="2863950"/>
                <a:ext cx="94025" cy="250675"/>
              </a:xfrm>
              <a:custGeom>
                <a:avLst/>
                <a:gdLst/>
                <a:ahLst/>
                <a:cxnLst/>
                <a:rect l="l" t="t" r="r" b="b"/>
                <a:pathLst>
                  <a:path w="3761" h="10027" extrusionOk="0">
                    <a:moveTo>
                      <a:pt x="3761" y="1"/>
                    </a:moveTo>
                    <a:lnTo>
                      <a:pt x="2885" y="200"/>
                    </a:lnTo>
                    <a:lnTo>
                      <a:pt x="1" y="6267"/>
                    </a:lnTo>
                    <a:lnTo>
                      <a:pt x="100" y="10027"/>
                    </a:lnTo>
                    <a:lnTo>
                      <a:pt x="376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32"/>
              <p:cNvSpPr/>
              <p:nvPr/>
            </p:nvSpPr>
            <p:spPr>
              <a:xfrm>
                <a:off x="2110650" y="3610425"/>
                <a:ext cx="51750" cy="199950"/>
              </a:xfrm>
              <a:custGeom>
                <a:avLst/>
                <a:gdLst/>
                <a:ahLst/>
                <a:cxnLst/>
                <a:rect l="l" t="t" r="r" b="b"/>
                <a:pathLst>
                  <a:path w="2070" h="7998" extrusionOk="0">
                    <a:moveTo>
                      <a:pt x="1910" y="1"/>
                    </a:moveTo>
                    <a:lnTo>
                      <a:pt x="0" y="4655"/>
                    </a:lnTo>
                    <a:lnTo>
                      <a:pt x="80" y="7997"/>
                    </a:lnTo>
                    <a:lnTo>
                      <a:pt x="2069" y="796"/>
                    </a:lnTo>
                    <a:lnTo>
                      <a:pt x="191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32"/>
              <p:cNvSpPr/>
              <p:nvPr/>
            </p:nvSpPr>
            <p:spPr>
              <a:xfrm>
                <a:off x="2008200" y="2713775"/>
                <a:ext cx="80575" cy="168100"/>
              </a:xfrm>
              <a:custGeom>
                <a:avLst/>
                <a:gdLst/>
                <a:ahLst/>
                <a:cxnLst/>
                <a:rect l="l" t="t" r="r" b="b"/>
                <a:pathLst>
                  <a:path w="3223" h="6724" extrusionOk="0">
                    <a:moveTo>
                      <a:pt x="438" y="0"/>
                    </a:moveTo>
                    <a:lnTo>
                      <a:pt x="0" y="239"/>
                    </a:lnTo>
                    <a:lnTo>
                      <a:pt x="3223" y="6724"/>
                    </a:lnTo>
                    <a:lnTo>
                      <a:pt x="3223" y="6724"/>
                    </a:lnTo>
                    <a:lnTo>
                      <a:pt x="3004" y="4575"/>
                    </a:lnTo>
                    <a:lnTo>
                      <a:pt x="43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32"/>
              <p:cNvSpPr/>
              <p:nvPr/>
            </p:nvSpPr>
            <p:spPr>
              <a:xfrm>
                <a:off x="2014175" y="2762500"/>
                <a:ext cx="53225" cy="61700"/>
              </a:xfrm>
              <a:custGeom>
                <a:avLst/>
                <a:gdLst/>
                <a:ahLst/>
                <a:cxnLst/>
                <a:rect l="l" t="t" r="r" b="b"/>
                <a:pathLst>
                  <a:path w="2129" h="2468" extrusionOk="0">
                    <a:moveTo>
                      <a:pt x="40" y="0"/>
                    </a:moveTo>
                    <a:lnTo>
                      <a:pt x="0" y="458"/>
                    </a:lnTo>
                    <a:lnTo>
                      <a:pt x="2129" y="2467"/>
                    </a:lnTo>
                    <a:lnTo>
                      <a:pt x="1432" y="836"/>
                    </a:lnTo>
                    <a:lnTo>
                      <a:pt x="4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32"/>
              <p:cNvSpPr/>
              <p:nvPr/>
            </p:nvSpPr>
            <p:spPr>
              <a:xfrm>
                <a:off x="2021125" y="3106650"/>
                <a:ext cx="57725" cy="271050"/>
              </a:xfrm>
              <a:custGeom>
                <a:avLst/>
                <a:gdLst/>
                <a:ahLst/>
                <a:cxnLst/>
                <a:rect l="l" t="t" r="r" b="b"/>
                <a:pathLst>
                  <a:path w="2309" h="10842" extrusionOk="0">
                    <a:moveTo>
                      <a:pt x="279" y="0"/>
                    </a:moveTo>
                    <a:lnTo>
                      <a:pt x="1" y="517"/>
                    </a:lnTo>
                    <a:lnTo>
                      <a:pt x="2089" y="10842"/>
                    </a:lnTo>
                    <a:lnTo>
                      <a:pt x="2308" y="7082"/>
                    </a:lnTo>
                    <a:lnTo>
                      <a:pt x="2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32"/>
              <p:cNvSpPr/>
              <p:nvPr/>
            </p:nvSpPr>
            <p:spPr>
              <a:xfrm>
                <a:off x="2090250" y="3705425"/>
                <a:ext cx="79100" cy="86050"/>
              </a:xfrm>
              <a:custGeom>
                <a:avLst/>
                <a:gdLst/>
                <a:ahLst/>
                <a:cxnLst/>
                <a:rect l="l" t="t" r="r" b="b"/>
                <a:pathLst>
                  <a:path w="3164" h="3442" extrusionOk="0">
                    <a:moveTo>
                      <a:pt x="2885" y="0"/>
                    </a:moveTo>
                    <a:lnTo>
                      <a:pt x="1" y="3442"/>
                    </a:lnTo>
                    <a:lnTo>
                      <a:pt x="1035" y="3163"/>
                    </a:lnTo>
                    <a:lnTo>
                      <a:pt x="3164" y="239"/>
                    </a:lnTo>
                    <a:lnTo>
                      <a:pt x="288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32"/>
              <p:cNvSpPr/>
              <p:nvPr/>
            </p:nvSpPr>
            <p:spPr>
              <a:xfrm>
                <a:off x="3010775" y="3021100"/>
                <a:ext cx="328775" cy="1898300"/>
              </a:xfrm>
              <a:custGeom>
                <a:avLst/>
                <a:gdLst/>
                <a:ahLst/>
                <a:cxnLst/>
                <a:rect l="l" t="t" r="r" b="b"/>
                <a:pathLst>
                  <a:path w="13151" h="75932" extrusionOk="0">
                    <a:moveTo>
                      <a:pt x="12434" y="1"/>
                    </a:moveTo>
                    <a:lnTo>
                      <a:pt x="1" y="75494"/>
                    </a:lnTo>
                    <a:lnTo>
                      <a:pt x="2945" y="75931"/>
                    </a:lnTo>
                    <a:lnTo>
                      <a:pt x="13150" y="80"/>
                    </a:lnTo>
                    <a:lnTo>
                      <a:pt x="124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32"/>
              <p:cNvSpPr/>
              <p:nvPr/>
            </p:nvSpPr>
            <p:spPr>
              <a:xfrm>
                <a:off x="3264925" y="3318500"/>
                <a:ext cx="125825" cy="235750"/>
              </a:xfrm>
              <a:custGeom>
                <a:avLst/>
                <a:gdLst/>
                <a:ahLst/>
                <a:cxnLst/>
                <a:rect l="l" t="t" r="r" b="b"/>
                <a:pathLst>
                  <a:path w="5033" h="9430" extrusionOk="0">
                    <a:moveTo>
                      <a:pt x="5033" y="1"/>
                    </a:moveTo>
                    <a:lnTo>
                      <a:pt x="4138" y="100"/>
                    </a:lnTo>
                    <a:lnTo>
                      <a:pt x="398" y="5690"/>
                    </a:lnTo>
                    <a:lnTo>
                      <a:pt x="0" y="9430"/>
                    </a:lnTo>
                    <a:lnTo>
                      <a:pt x="503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32"/>
              <p:cNvSpPr/>
              <p:nvPr/>
            </p:nvSpPr>
            <p:spPr>
              <a:xfrm>
                <a:off x="3174400" y="4053050"/>
                <a:ext cx="74125" cy="190500"/>
              </a:xfrm>
              <a:custGeom>
                <a:avLst/>
                <a:gdLst/>
                <a:ahLst/>
                <a:cxnLst/>
                <a:rect l="l" t="t" r="r" b="b"/>
                <a:pathLst>
                  <a:path w="2965" h="7620" extrusionOk="0">
                    <a:moveTo>
                      <a:pt x="2925" y="0"/>
                    </a:moveTo>
                    <a:lnTo>
                      <a:pt x="399" y="4337"/>
                    </a:lnTo>
                    <a:lnTo>
                      <a:pt x="1" y="7619"/>
                    </a:lnTo>
                    <a:lnTo>
                      <a:pt x="2965" y="776"/>
                    </a:lnTo>
                    <a:lnTo>
                      <a:pt x="292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32"/>
              <p:cNvSpPr/>
              <p:nvPr/>
            </p:nvSpPr>
            <p:spPr>
              <a:xfrm>
                <a:off x="3223650" y="3145425"/>
                <a:ext cx="59700" cy="176075"/>
              </a:xfrm>
              <a:custGeom>
                <a:avLst/>
                <a:gdLst/>
                <a:ahLst/>
                <a:cxnLst/>
                <a:rect l="l" t="t" r="r" b="b"/>
                <a:pathLst>
                  <a:path w="2388" h="7043" extrusionOk="0">
                    <a:moveTo>
                      <a:pt x="497" y="1"/>
                    </a:moveTo>
                    <a:lnTo>
                      <a:pt x="0" y="180"/>
                    </a:lnTo>
                    <a:lnTo>
                      <a:pt x="2288" y="7043"/>
                    </a:lnTo>
                    <a:lnTo>
                      <a:pt x="2387" y="4875"/>
                    </a:lnTo>
                    <a:lnTo>
                      <a:pt x="49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32"/>
              <p:cNvSpPr/>
              <p:nvPr/>
            </p:nvSpPr>
            <p:spPr>
              <a:xfrm>
                <a:off x="3222150" y="3192675"/>
                <a:ext cx="45275" cy="68650"/>
              </a:xfrm>
              <a:custGeom>
                <a:avLst/>
                <a:gdLst/>
                <a:ahLst/>
                <a:cxnLst/>
                <a:rect l="l" t="t" r="r" b="b"/>
                <a:pathLst>
                  <a:path w="1811" h="2746" extrusionOk="0">
                    <a:moveTo>
                      <a:pt x="80" y="1"/>
                    </a:moveTo>
                    <a:lnTo>
                      <a:pt x="0" y="458"/>
                    </a:lnTo>
                    <a:lnTo>
                      <a:pt x="1811" y="2746"/>
                    </a:lnTo>
                    <a:lnTo>
                      <a:pt x="1811" y="2746"/>
                    </a:lnTo>
                    <a:lnTo>
                      <a:pt x="1353" y="1035"/>
                    </a:lnTo>
                    <a:lnTo>
                      <a:pt x="8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32"/>
              <p:cNvSpPr/>
              <p:nvPr/>
            </p:nvSpPr>
            <p:spPr>
              <a:xfrm>
                <a:off x="3231600" y="3269775"/>
                <a:ext cx="34325" cy="275025"/>
              </a:xfrm>
              <a:custGeom>
                <a:avLst/>
                <a:gdLst/>
                <a:ahLst/>
                <a:cxnLst/>
                <a:rect l="l" t="t" r="r" b="b"/>
                <a:pathLst>
                  <a:path w="1373" h="11001" extrusionOk="0">
                    <a:moveTo>
                      <a:pt x="319" y="0"/>
                    </a:moveTo>
                    <a:lnTo>
                      <a:pt x="0" y="478"/>
                    </a:lnTo>
                    <a:lnTo>
                      <a:pt x="617" y="11001"/>
                    </a:lnTo>
                    <a:lnTo>
                      <a:pt x="1373" y="7301"/>
                    </a:lnTo>
                    <a:lnTo>
                      <a:pt x="31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32"/>
              <p:cNvSpPr/>
              <p:nvPr/>
            </p:nvSpPr>
            <p:spPr>
              <a:xfrm>
                <a:off x="3154500" y="4147525"/>
                <a:ext cx="89550" cy="74625"/>
              </a:xfrm>
              <a:custGeom>
                <a:avLst/>
                <a:gdLst/>
                <a:ahLst/>
                <a:cxnLst/>
                <a:rect l="l" t="t" r="r" b="b"/>
                <a:pathLst>
                  <a:path w="3582" h="2985" extrusionOk="0">
                    <a:moveTo>
                      <a:pt x="3323" y="1"/>
                    </a:moveTo>
                    <a:lnTo>
                      <a:pt x="1" y="2985"/>
                    </a:lnTo>
                    <a:lnTo>
                      <a:pt x="1" y="2985"/>
                    </a:lnTo>
                    <a:lnTo>
                      <a:pt x="1075" y="2865"/>
                    </a:lnTo>
                    <a:lnTo>
                      <a:pt x="3582" y="259"/>
                    </a:lnTo>
                    <a:lnTo>
                      <a:pt x="332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32"/>
              <p:cNvSpPr/>
              <p:nvPr/>
            </p:nvSpPr>
            <p:spPr>
              <a:xfrm>
                <a:off x="2108150" y="2627225"/>
                <a:ext cx="346175" cy="1896800"/>
              </a:xfrm>
              <a:custGeom>
                <a:avLst/>
                <a:gdLst/>
                <a:ahLst/>
                <a:cxnLst/>
                <a:rect l="l" t="t" r="r" b="b"/>
                <a:pathLst>
                  <a:path w="13847" h="75872" extrusionOk="0">
                    <a:moveTo>
                      <a:pt x="697" y="1"/>
                    </a:moveTo>
                    <a:lnTo>
                      <a:pt x="1" y="120"/>
                    </a:lnTo>
                    <a:lnTo>
                      <a:pt x="10942" y="75872"/>
                    </a:lnTo>
                    <a:lnTo>
                      <a:pt x="13846" y="75374"/>
                    </a:lnTo>
                    <a:lnTo>
                      <a:pt x="69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32"/>
              <p:cNvSpPr/>
              <p:nvPr/>
            </p:nvSpPr>
            <p:spPr>
              <a:xfrm>
                <a:off x="2196675" y="2893300"/>
                <a:ext cx="67175" cy="262100"/>
              </a:xfrm>
              <a:custGeom>
                <a:avLst/>
                <a:gdLst/>
                <a:ahLst/>
                <a:cxnLst/>
                <a:rect l="l" t="t" r="r" b="b"/>
                <a:pathLst>
                  <a:path w="2687" h="10484" extrusionOk="0">
                    <a:moveTo>
                      <a:pt x="2686" y="0"/>
                    </a:moveTo>
                    <a:lnTo>
                      <a:pt x="1851" y="338"/>
                    </a:lnTo>
                    <a:lnTo>
                      <a:pt x="1" y="6784"/>
                    </a:lnTo>
                    <a:lnTo>
                      <a:pt x="737" y="10484"/>
                    </a:lnTo>
                    <a:lnTo>
                      <a:pt x="268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32"/>
              <p:cNvSpPr/>
              <p:nvPr/>
            </p:nvSpPr>
            <p:spPr>
              <a:xfrm>
                <a:off x="2053450" y="2774425"/>
                <a:ext cx="106450" cy="154700"/>
              </a:xfrm>
              <a:custGeom>
                <a:avLst/>
                <a:gdLst/>
                <a:ahLst/>
                <a:cxnLst/>
                <a:rect l="l" t="t" r="r" b="b"/>
                <a:pathLst>
                  <a:path w="4258" h="6188" extrusionOk="0">
                    <a:moveTo>
                      <a:pt x="398" y="1"/>
                    </a:moveTo>
                    <a:lnTo>
                      <a:pt x="1" y="319"/>
                    </a:lnTo>
                    <a:lnTo>
                      <a:pt x="4258" y="6188"/>
                    </a:lnTo>
                    <a:lnTo>
                      <a:pt x="3681" y="4079"/>
                    </a:lnTo>
                    <a:lnTo>
                      <a:pt x="39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32"/>
              <p:cNvSpPr/>
              <p:nvPr/>
            </p:nvSpPr>
            <p:spPr>
              <a:xfrm>
                <a:off x="2067375" y="2823175"/>
                <a:ext cx="62200" cy="52750"/>
              </a:xfrm>
              <a:custGeom>
                <a:avLst/>
                <a:gdLst/>
                <a:ahLst/>
                <a:cxnLst/>
                <a:rect l="l" t="t" r="r" b="b"/>
                <a:pathLst>
                  <a:path w="2488" h="2110" extrusionOk="0">
                    <a:moveTo>
                      <a:pt x="1" y="0"/>
                    </a:moveTo>
                    <a:lnTo>
                      <a:pt x="40" y="458"/>
                    </a:lnTo>
                    <a:lnTo>
                      <a:pt x="2487" y="2109"/>
                    </a:lnTo>
                    <a:lnTo>
                      <a:pt x="1512" y="597"/>
                    </a:ln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32"/>
              <p:cNvSpPr/>
              <p:nvPr/>
            </p:nvSpPr>
            <p:spPr>
              <a:xfrm>
                <a:off x="2132525" y="3160350"/>
                <a:ext cx="94525" cy="260125"/>
              </a:xfrm>
              <a:custGeom>
                <a:avLst/>
                <a:gdLst/>
                <a:ahLst/>
                <a:cxnLst/>
                <a:rect l="l" t="t" r="r" b="b"/>
                <a:pathLst>
                  <a:path w="3781" h="10405" extrusionOk="0">
                    <a:moveTo>
                      <a:pt x="180" y="1"/>
                    </a:moveTo>
                    <a:lnTo>
                      <a:pt x="0" y="558"/>
                    </a:lnTo>
                    <a:lnTo>
                      <a:pt x="3780" y="10405"/>
                    </a:lnTo>
                    <a:lnTo>
                      <a:pt x="3362" y="6645"/>
                    </a:lnTo>
                    <a:lnTo>
                      <a:pt x="18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32"/>
              <p:cNvSpPr/>
              <p:nvPr/>
            </p:nvSpPr>
            <p:spPr>
              <a:xfrm>
                <a:off x="2508000" y="2844050"/>
                <a:ext cx="103975" cy="1686450"/>
              </a:xfrm>
              <a:custGeom>
                <a:avLst/>
                <a:gdLst/>
                <a:ahLst/>
                <a:cxnLst/>
                <a:rect l="l" t="t" r="r" b="b"/>
                <a:pathLst>
                  <a:path w="4159" h="67458" extrusionOk="0">
                    <a:moveTo>
                      <a:pt x="2726" y="1"/>
                    </a:moveTo>
                    <a:lnTo>
                      <a:pt x="0" y="67199"/>
                    </a:lnTo>
                    <a:lnTo>
                      <a:pt x="2785" y="67457"/>
                    </a:lnTo>
                    <a:lnTo>
                      <a:pt x="4158" y="120"/>
                    </a:lnTo>
                    <a:lnTo>
                      <a:pt x="272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32"/>
              <p:cNvSpPr/>
              <p:nvPr/>
            </p:nvSpPr>
            <p:spPr>
              <a:xfrm>
                <a:off x="2595525" y="3140450"/>
                <a:ext cx="129325" cy="220850"/>
              </a:xfrm>
              <a:custGeom>
                <a:avLst/>
                <a:gdLst/>
                <a:ahLst/>
                <a:cxnLst/>
                <a:rect l="l" t="t" r="r" b="b"/>
                <a:pathLst>
                  <a:path w="5173" h="8834" extrusionOk="0">
                    <a:moveTo>
                      <a:pt x="5173" y="1"/>
                    </a:moveTo>
                    <a:lnTo>
                      <a:pt x="3979" y="160"/>
                    </a:lnTo>
                    <a:lnTo>
                      <a:pt x="1" y="5312"/>
                    </a:lnTo>
                    <a:lnTo>
                      <a:pt x="1" y="8833"/>
                    </a:lnTo>
                    <a:lnTo>
                      <a:pt x="517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32"/>
              <p:cNvSpPr/>
              <p:nvPr/>
            </p:nvSpPr>
            <p:spPr>
              <a:xfrm>
                <a:off x="2585075" y="3756150"/>
                <a:ext cx="70150" cy="172100"/>
              </a:xfrm>
              <a:custGeom>
                <a:avLst/>
                <a:gdLst/>
                <a:ahLst/>
                <a:cxnLst/>
                <a:rect l="l" t="t" r="r" b="b"/>
                <a:pathLst>
                  <a:path w="2806" h="6884" extrusionOk="0">
                    <a:moveTo>
                      <a:pt x="2627" y="0"/>
                    </a:moveTo>
                    <a:lnTo>
                      <a:pt x="1" y="3979"/>
                    </a:lnTo>
                    <a:lnTo>
                      <a:pt x="21" y="6883"/>
                    </a:lnTo>
                    <a:lnTo>
                      <a:pt x="2806" y="696"/>
                    </a:lnTo>
                    <a:lnTo>
                      <a:pt x="262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32"/>
              <p:cNvSpPr/>
              <p:nvPr/>
            </p:nvSpPr>
            <p:spPr>
              <a:xfrm>
                <a:off x="2567675" y="3005700"/>
                <a:ext cx="149725" cy="134775"/>
              </a:xfrm>
              <a:custGeom>
                <a:avLst/>
                <a:gdLst/>
                <a:ahLst/>
                <a:cxnLst/>
                <a:rect l="l" t="t" r="r" b="b"/>
                <a:pathLst>
                  <a:path w="5989" h="5391" extrusionOk="0">
                    <a:moveTo>
                      <a:pt x="5988" y="0"/>
                    </a:moveTo>
                    <a:lnTo>
                      <a:pt x="1473" y="2765"/>
                    </a:lnTo>
                    <a:lnTo>
                      <a:pt x="1" y="5391"/>
                    </a:lnTo>
                    <a:lnTo>
                      <a:pt x="5789" y="676"/>
                    </a:lnTo>
                    <a:lnTo>
                      <a:pt x="598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32"/>
              <p:cNvSpPr/>
              <p:nvPr/>
            </p:nvSpPr>
            <p:spPr>
              <a:xfrm>
                <a:off x="2438375" y="4273850"/>
                <a:ext cx="106450" cy="151700"/>
              </a:xfrm>
              <a:custGeom>
                <a:avLst/>
                <a:gdLst/>
                <a:ahLst/>
                <a:cxnLst/>
                <a:rect l="l" t="t" r="r" b="b"/>
                <a:pathLst>
                  <a:path w="4258" h="6068" extrusionOk="0">
                    <a:moveTo>
                      <a:pt x="617" y="0"/>
                    </a:moveTo>
                    <a:lnTo>
                      <a:pt x="0" y="199"/>
                    </a:lnTo>
                    <a:lnTo>
                      <a:pt x="4258" y="6068"/>
                    </a:lnTo>
                    <a:lnTo>
                      <a:pt x="3999" y="4158"/>
                    </a:lnTo>
                    <a:lnTo>
                      <a:pt x="61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32"/>
              <p:cNvSpPr/>
              <p:nvPr/>
            </p:nvSpPr>
            <p:spPr>
              <a:xfrm>
                <a:off x="2468225" y="3286175"/>
                <a:ext cx="89525" cy="158175"/>
              </a:xfrm>
              <a:custGeom>
                <a:avLst/>
                <a:gdLst/>
                <a:ahLst/>
                <a:cxnLst/>
                <a:rect l="l" t="t" r="r" b="b"/>
                <a:pathLst>
                  <a:path w="3581" h="6327" extrusionOk="0">
                    <a:moveTo>
                      <a:pt x="597" y="1"/>
                    </a:moveTo>
                    <a:lnTo>
                      <a:pt x="0" y="597"/>
                    </a:lnTo>
                    <a:lnTo>
                      <a:pt x="3581" y="6326"/>
                    </a:lnTo>
                    <a:lnTo>
                      <a:pt x="3521" y="3124"/>
                    </a:lnTo>
                    <a:lnTo>
                      <a:pt x="59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32"/>
              <p:cNvSpPr/>
              <p:nvPr/>
            </p:nvSpPr>
            <p:spPr>
              <a:xfrm>
                <a:off x="2779025" y="2779900"/>
                <a:ext cx="263125" cy="1849550"/>
              </a:xfrm>
              <a:custGeom>
                <a:avLst/>
                <a:gdLst/>
                <a:ahLst/>
                <a:cxnLst/>
                <a:rect l="l" t="t" r="r" b="b"/>
                <a:pathLst>
                  <a:path w="10525" h="73982" extrusionOk="0">
                    <a:moveTo>
                      <a:pt x="1592" y="1"/>
                    </a:moveTo>
                    <a:lnTo>
                      <a:pt x="1" y="359"/>
                    </a:lnTo>
                    <a:lnTo>
                      <a:pt x="7142" y="72947"/>
                    </a:lnTo>
                    <a:lnTo>
                      <a:pt x="10524" y="73982"/>
                    </a:lnTo>
                    <a:lnTo>
                      <a:pt x="159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32"/>
              <p:cNvSpPr/>
              <p:nvPr/>
            </p:nvSpPr>
            <p:spPr>
              <a:xfrm>
                <a:off x="2854625" y="3047475"/>
                <a:ext cx="86550" cy="247175"/>
              </a:xfrm>
              <a:custGeom>
                <a:avLst/>
                <a:gdLst/>
                <a:ahLst/>
                <a:cxnLst/>
                <a:rect l="l" t="t" r="r" b="b"/>
                <a:pathLst>
                  <a:path w="3462" h="9887" extrusionOk="0">
                    <a:moveTo>
                      <a:pt x="3462" y="0"/>
                    </a:moveTo>
                    <a:lnTo>
                      <a:pt x="2527" y="318"/>
                    </a:lnTo>
                    <a:lnTo>
                      <a:pt x="1" y="6366"/>
                    </a:lnTo>
                    <a:lnTo>
                      <a:pt x="558" y="9887"/>
                    </a:lnTo>
                    <a:lnTo>
                      <a:pt x="346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32"/>
              <p:cNvSpPr/>
              <p:nvPr/>
            </p:nvSpPr>
            <p:spPr>
              <a:xfrm>
                <a:off x="2990900" y="4230575"/>
                <a:ext cx="55225" cy="276550"/>
              </a:xfrm>
              <a:custGeom>
                <a:avLst/>
                <a:gdLst/>
                <a:ahLst/>
                <a:cxnLst/>
                <a:rect l="l" t="t" r="r" b="b"/>
                <a:pathLst>
                  <a:path w="2209" h="11062" extrusionOk="0">
                    <a:moveTo>
                      <a:pt x="2208" y="1"/>
                    </a:moveTo>
                    <a:lnTo>
                      <a:pt x="1313" y="458"/>
                    </a:lnTo>
                    <a:lnTo>
                      <a:pt x="0" y="7679"/>
                    </a:lnTo>
                    <a:lnTo>
                      <a:pt x="1055" y="11061"/>
                    </a:lnTo>
                    <a:lnTo>
                      <a:pt x="220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32"/>
              <p:cNvSpPr/>
              <p:nvPr/>
            </p:nvSpPr>
            <p:spPr>
              <a:xfrm>
                <a:off x="2716875" y="2930100"/>
                <a:ext cx="106950" cy="149225"/>
              </a:xfrm>
              <a:custGeom>
                <a:avLst/>
                <a:gdLst/>
                <a:ahLst/>
                <a:cxnLst/>
                <a:rect l="l" t="t" r="r" b="b"/>
                <a:pathLst>
                  <a:path w="4278" h="5969" extrusionOk="0">
                    <a:moveTo>
                      <a:pt x="498" y="0"/>
                    </a:moveTo>
                    <a:lnTo>
                      <a:pt x="0" y="299"/>
                    </a:lnTo>
                    <a:lnTo>
                      <a:pt x="4277" y="5968"/>
                    </a:lnTo>
                    <a:lnTo>
                      <a:pt x="3800" y="3939"/>
                    </a:lnTo>
                    <a:lnTo>
                      <a:pt x="49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32"/>
              <p:cNvSpPr/>
              <p:nvPr/>
            </p:nvSpPr>
            <p:spPr>
              <a:xfrm>
                <a:off x="2729300" y="2975850"/>
                <a:ext cx="64675" cy="51750"/>
              </a:xfrm>
              <a:custGeom>
                <a:avLst/>
                <a:gdLst/>
                <a:ahLst/>
                <a:cxnLst/>
                <a:rect l="l" t="t" r="r" b="b"/>
                <a:pathLst>
                  <a:path w="2587" h="2070" extrusionOk="0">
                    <a:moveTo>
                      <a:pt x="1" y="0"/>
                    </a:moveTo>
                    <a:lnTo>
                      <a:pt x="21" y="458"/>
                    </a:lnTo>
                    <a:lnTo>
                      <a:pt x="2587" y="2069"/>
                    </a:lnTo>
                    <a:lnTo>
                      <a:pt x="2587" y="2069"/>
                    </a:lnTo>
                    <a:lnTo>
                      <a:pt x="1632" y="597"/>
                    </a:ln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32"/>
              <p:cNvSpPr/>
              <p:nvPr/>
            </p:nvSpPr>
            <p:spPr>
              <a:xfrm>
                <a:off x="3375325" y="3078300"/>
                <a:ext cx="690300" cy="1704325"/>
              </a:xfrm>
              <a:custGeom>
                <a:avLst/>
                <a:gdLst/>
                <a:ahLst/>
                <a:cxnLst/>
                <a:rect l="l" t="t" r="r" b="b"/>
                <a:pathLst>
                  <a:path w="27612" h="68173" extrusionOk="0">
                    <a:moveTo>
                      <a:pt x="20448" y="39076"/>
                    </a:moveTo>
                    <a:cubicBezTo>
                      <a:pt x="20444" y="39079"/>
                      <a:pt x="20440" y="39082"/>
                      <a:pt x="20436" y="39085"/>
                    </a:cubicBezTo>
                    <a:lnTo>
                      <a:pt x="20436" y="39085"/>
                    </a:lnTo>
                    <a:cubicBezTo>
                      <a:pt x="20441" y="39087"/>
                      <a:pt x="20445" y="39088"/>
                      <a:pt x="20450" y="39090"/>
                    </a:cubicBezTo>
                    <a:lnTo>
                      <a:pt x="20448" y="39076"/>
                    </a:lnTo>
                    <a:close/>
                    <a:moveTo>
                      <a:pt x="9847" y="0"/>
                    </a:moveTo>
                    <a:cubicBezTo>
                      <a:pt x="9847" y="0"/>
                      <a:pt x="8097" y="10106"/>
                      <a:pt x="4138" y="12314"/>
                    </a:cubicBezTo>
                    <a:cubicBezTo>
                      <a:pt x="4138" y="12314"/>
                      <a:pt x="5471" y="12215"/>
                      <a:pt x="6426" y="11419"/>
                    </a:cubicBezTo>
                    <a:lnTo>
                      <a:pt x="6426" y="11419"/>
                    </a:lnTo>
                    <a:lnTo>
                      <a:pt x="5769" y="12911"/>
                    </a:lnTo>
                    <a:cubicBezTo>
                      <a:pt x="5769" y="12911"/>
                      <a:pt x="7281" y="12274"/>
                      <a:pt x="8296" y="11101"/>
                    </a:cubicBezTo>
                    <a:cubicBezTo>
                      <a:pt x="8296" y="11101"/>
                      <a:pt x="8315" y="11180"/>
                      <a:pt x="8355" y="11299"/>
                    </a:cubicBezTo>
                    <a:cubicBezTo>
                      <a:pt x="8256" y="11478"/>
                      <a:pt x="8117" y="11638"/>
                      <a:pt x="7997" y="11817"/>
                    </a:cubicBezTo>
                    <a:cubicBezTo>
                      <a:pt x="7798" y="11976"/>
                      <a:pt x="4536" y="16193"/>
                      <a:pt x="2805" y="16651"/>
                    </a:cubicBezTo>
                    <a:cubicBezTo>
                      <a:pt x="2805" y="16651"/>
                      <a:pt x="2977" y="16674"/>
                      <a:pt x="3242" y="16674"/>
                    </a:cubicBezTo>
                    <a:cubicBezTo>
                      <a:pt x="3620" y="16674"/>
                      <a:pt x="4188" y="16626"/>
                      <a:pt x="4715" y="16392"/>
                    </a:cubicBezTo>
                    <a:lnTo>
                      <a:pt x="4715" y="16392"/>
                    </a:lnTo>
                    <a:lnTo>
                      <a:pt x="3919" y="17287"/>
                    </a:lnTo>
                    <a:cubicBezTo>
                      <a:pt x="3919" y="17287"/>
                      <a:pt x="5212" y="17088"/>
                      <a:pt x="6207" y="16472"/>
                    </a:cubicBezTo>
                    <a:lnTo>
                      <a:pt x="6207" y="16472"/>
                    </a:lnTo>
                    <a:cubicBezTo>
                      <a:pt x="6207" y="16472"/>
                      <a:pt x="6187" y="17506"/>
                      <a:pt x="6565" y="17784"/>
                    </a:cubicBezTo>
                    <a:lnTo>
                      <a:pt x="7301" y="16491"/>
                    </a:lnTo>
                    <a:cubicBezTo>
                      <a:pt x="7301" y="16491"/>
                      <a:pt x="7758" y="17844"/>
                      <a:pt x="8256" y="17944"/>
                    </a:cubicBezTo>
                    <a:lnTo>
                      <a:pt x="8156" y="16750"/>
                    </a:lnTo>
                    <a:lnTo>
                      <a:pt x="8156" y="16750"/>
                    </a:lnTo>
                    <a:cubicBezTo>
                      <a:pt x="8156" y="16750"/>
                      <a:pt x="8972" y="17705"/>
                      <a:pt x="9549" y="17964"/>
                    </a:cubicBezTo>
                    <a:lnTo>
                      <a:pt x="9290" y="16571"/>
                    </a:lnTo>
                    <a:lnTo>
                      <a:pt x="9290" y="16571"/>
                    </a:lnTo>
                    <a:cubicBezTo>
                      <a:pt x="9290" y="16571"/>
                      <a:pt x="9310" y="16611"/>
                      <a:pt x="9390" y="16690"/>
                    </a:cubicBezTo>
                    <a:cubicBezTo>
                      <a:pt x="9569" y="17347"/>
                      <a:pt x="9768" y="18083"/>
                      <a:pt x="10086" y="18700"/>
                    </a:cubicBezTo>
                    <a:cubicBezTo>
                      <a:pt x="10146" y="18799"/>
                      <a:pt x="10185" y="18898"/>
                      <a:pt x="10245" y="19058"/>
                    </a:cubicBezTo>
                    <a:cubicBezTo>
                      <a:pt x="9469" y="19555"/>
                      <a:pt x="2427" y="24031"/>
                      <a:pt x="0" y="24707"/>
                    </a:cubicBezTo>
                    <a:cubicBezTo>
                      <a:pt x="0" y="24707"/>
                      <a:pt x="25" y="24708"/>
                      <a:pt x="72" y="24708"/>
                    </a:cubicBezTo>
                    <a:cubicBezTo>
                      <a:pt x="387" y="24708"/>
                      <a:pt x="1679" y="24678"/>
                      <a:pt x="2805" y="24210"/>
                    </a:cubicBezTo>
                    <a:lnTo>
                      <a:pt x="2805" y="24210"/>
                    </a:lnTo>
                    <a:lnTo>
                      <a:pt x="1651" y="25344"/>
                    </a:lnTo>
                    <a:cubicBezTo>
                      <a:pt x="1651" y="25344"/>
                      <a:pt x="3541" y="24966"/>
                      <a:pt x="4973" y="24130"/>
                    </a:cubicBezTo>
                    <a:cubicBezTo>
                      <a:pt x="4973" y="24130"/>
                      <a:pt x="4993" y="25364"/>
                      <a:pt x="5570" y="25622"/>
                    </a:cubicBezTo>
                    <a:lnTo>
                      <a:pt x="6585" y="24031"/>
                    </a:lnTo>
                    <a:cubicBezTo>
                      <a:pt x="6585" y="24031"/>
                      <a:pt x="7301" y="25543"/>
                      <a:pt x="8057" y="25622"/>
                    </a:cubicBezTo>
                    <a:lnTo>
                      <a:pt x="7858" y="24230"/>
                    </a:lnTo>
                    <a:lnTo>
                      <a:pt x="7858" y="24230"/>
                    </a:lnTo>
                    <a:cubicBezTo>
                      <a:pt x="7858" y="24230"/>
                      <a:pt x="9091" y="25244"/>
                      <a:pt x="9947" y="25503"/>
                    </a:cubicBezTo>
                    <a:lnTo>
                      <a:pt x="9509" y="23911"/>
                    </a:lnTo>
                    <a:lnTo>
                      <a:pt x="9509" y="23911"/>
                    </a:lnTo>
                    <a:cubicBezTo>
                      <a:pt x="9509" y="23912"/>
                      <a:pt x="10961" y="25403"/>
                      <a:pt x="12433" y="25602"/>
                    </a:cubicBezTo>
                    <a:lnTo>
                      <a:pt x="11538" y="24309"/>
                    </a:lnTo>
                    <a:lnTo>
                      <a:pt x="12294" y="24846"/>
                    </a:lnTo>
                    <a:cubicBezTo>
                      <a:pt x="12692" y="26020"/>
                      <a:pt x="13050" y="27015"/>
                      <a:pt x="13229" y="27552"/>
                    </a:cubicBezTo>
                    <a:cubicBezTo>
                      <a:pt x="10583" y="28606"/>
                      <a:pt x="2586" y="31630"/>
                      <a:pt x="637" y="32067"/>
                    </a:cubicBezTo>
                    <a:cubicBezTo>
                      <a:pt x="637" y="32067"/>
                      <a:pt x="877" y="32096"/>
                      <a:pt x="1240" y="32096"/>
                    </a:cubicBezTo>
                    <a:cubicBezTo>
                      <a:pt x="1741" y="32096"/>
                      <a:pt x="2475" y="32042"/>
                      <a:pt x="3143" y="31789"/>
                    </a:cubicBezTo>
                    <a:lnTo>
                      <a:pt x="3143" y="31789"/>
                    </a:lnTo>
                    <a:lnTo>
                      <a:pt x="2089" y="32863"/>
                    </a:lnTo>
                    <a:cubicBezTo>
                      <a:pt x="2089" y="32863"/>
                      <a:pt x="3780" y="32624"/>
                      <a:pt x="5073" y="31908"/>
                    </a:cubicBezTo>
                    <a:lnTo>
                      <a:pt x="5073" y="31908"/>
                    </a:lnTo>
                    <a:cubicBezTo>
                      <a:pt x="5073" y="31908"/>
                      <a:pt x="5013" y="33162"/>
                      <a:pt x="5491" y="33480"/>
                    </a:cubicBezTo>
                    <a:lnTo>
                      <a:pt x="6485" y="31928"/>
                    </a:lnTo>
                    <a:cubicBezTo>
                      <a:pt x="6485" y="31928"/>
                      <a:pt x="7022" y="33520"/>
                      <a:pt x="7699" y="33679"/>
                    </a:cubicBezTo>
                    <a:lnTo>
                      <a:pt x="7599" y="32266"/>
                    </a:lnTo>
                    <a:lnTo>
                      <a:pt x="7599" y="32266"/>
                    </a:lnTo>
                    <a:cubicBezTo>
                      <a:pt x="7599" y="32267"/>
                      <a:pt x="8654" y="33400"/>
                      <a:pt x="9370" y="33719"/>
                    </a:cubicBezTo>
                    <a:lnTo>
                      <a:pt x="9091" y="32048"/>
                    </a:lnTo>
                    <a:lnTo>
                      <a:pt x="9091" y="32048"/>
                    </a:lnTo>
                    <a:cubicBezTo>
                      <a:pt x="9091" y="32048"/>
                      <a:pt x="10265" y="33699"/>
                      <a:pt x="11558" y="34017"/>
                    </a:cubicBezTo>
                    <a:lnTo>
                      <a:pt x="10842" y="32624"/>
                    </a:lnTo>
                    <a:lnTo>
                      <a:pt x="12075" y="33798"/>
                    </a:lnTo>
                    <a:cubicBezTo>
                      <a:pt x="12075" y="33798"/>
                      <a:pt x="11777" y="32127"/>
                      <a:pt x="11697" y="31709"/>
                    </a:cubicBezTo>
                    <a:lnTo>
                      <a:pt x="11697" y="31709"/>
                    </a:lnTo>
                    <a:cubicBezTo>
                      <a:pt x="11697" y="31710"/>
                      <a:pt x="12533" y="33719"/>
                      <a:pt x="13129" y="33898"/>
                    </a:cubicBezTo>
                    <a:lnTo>
                      <a:pt x="13388" y="32207"/>
                    </a:lnTo>
                    <a:cubicBezTo>
                      <a:pt x="13388" y="32207"/>
                      <a:pt x="13766" y="32605"/>
                      <a:pt x="14224" y="32963"/>
                    </a:cubicBezTo>
                    <a:cubicBezTo>
                      <a:pt x="14283" y="33360"/>
                      <a:pt x="14363" y="33778"/>
                      <a:pt x="14442" y="34216"/>
                    </a:cubicBezTo>
                    <a:cubicBezTo>
                      <a:pt x="12533" y="38015"/>
                      <a:pt x="10504" y="40005"/>
                      <a:pt x="10504" y="40005"/>
                    </a:cubicBezTo>
                    <a:cubicBezTo>
                      <a:pt x="11578" y="39925"/>
                      <a:pt x="12294" y="39169"/>
                      <a:pt x="12294" y="39169"/>
                    </a:cubicBezTo>
                    <a:lnTo>
                      <a:pt x="12294" y="39169"/>
                    </a:lnTo>
                    <a:lnTo>
                      <a:pt x="12195" y="39368"/>
                    </a:lnTo>
                    <a:cubicBezTo>
                      <a:pt x="9847" y="40761"/>
                      <a:pt x="7003" y="42352"/>
                      <a:pt x="5630" y="42750"/>
                    </a:cubicBezTo>
                    <a:cubicBezTo>
                      <a:pt x="5630" y="42750"/>
                      <a:pt x="5678" y="42752"/>
                      <a:pt x="5763" y="42752"/>
                    </a:cubicBezTo>
                    <a:cubicBezTo>
                      <a:pt x="6163" y="42752"/>
                      <a:pt x="7390" y="42711"/>
                      <a:pt x="8455" y="42253"/>
                    </a:cubicBezTo>
                    <a:lnTo>
                      <a:pt x="8455" y="42253"/>
                    </a:lnTo>
                    <a:lnTo>
                      <a:pt x="7301" y="43406"/>
                    </a:lnTo>
                    <a:cubicBezTo>
                      <a:pt x="7301" y="43406"/>
                      <a:pt x="9191" y="43028"/>
                      <a:pt x="10603" y="42173"/>
                    </a:cubicBezTo>
                    <a:cubicBezTo>
                      <a:pt x="10603" y="42173"/>
                      <a:pt x="10643" y="43426"/>
                      <a:pt x="11200" y="43665"/>
                    </a:cubicBezTo>
                    <a:lnTo>
                      <a:pt x="12234" y="42073"/>
                    </a:lnTo>
                    <a:cubicBezTo>
                      <a:pt x="12234" y="42073"/>
                      <a:pt x="12950" y="43605"/>
                      <a:pt x="13686" y="43665"/>
                    </a:cubicBezTo>
                    <a:lnTo>
                      <a:pt x="13488" y="42272"/>
                    </a:lnTo>
                    <a:lnTo>
                      <a:pt x="13488" y="42272"/>
                    </a:lnTo>
                    <a:cubicBezTo>
                      <a:pt x="13488" y="42273"/>
                      <a:pt x="14741" y="43307"/>
                      <a:pt x="15576" y="43546"/>
                    </a:cubicBezTo>
                    <a:lnTo>
                      <a:pt x="15159" y="41954"/>
                    </a:lnTo>
                    <a:lnTo>
                      <a:pt x="15159" y="41954"/>
                    </a:lnTo>
                    <a:cubicBezTo>
                      <a:pt x="15159" y="41954"/>
                      <a:pt x="15477" y="42312"/>
                      <a:pt x="16014" y="42670"/>
                    </a:cubicBezTo>
                    <a:cubicBezTo>
                      <a:pt x="16551" y="45614"/>
                      <a:pt x="17028" y="47942"/>
                      <a:pt x="17168" y="48539"/>
                    </a:cubicBezTo>
                    <a:cubicBezTo>
                      <a:pt x="17506" y="49832"/>
                      <a:pt x="17446" y="61946"/>
                      <a:pt x="17426" y="68014"/>
                    </a:cubicBezTo>
                    <a:lnTo>
                      <a:pt x="21644" y="68173"/>
                    </a:lnTo>
                    <a:cubicBezTo>
                      <a:pt x="21644" y="66601"/>
                      <a:pt x="19157" y="50070"/>
                      <a:pt x="18699" y="48200"/>
                    </a:cubicBezTo>
                    <a:cubicBezTo>
                      <a:pt x="18560" y="47703"/>
                      <a:pt x="18202" y="45893"/>
                      <a:pt x="17705" y="43546"/>
                    </a:cubicBezTo>
                    <a:lnTo>
                      <a:pt x="17705" y="43546"/>
                    </a:lnTo>
                    <a:cubicBezTo>
                      <a:pt x="17824" y="43565"/>
                      <a:pt x="17944" y="43625"/>
                      <a:pt x="18063" y="43625"/>
                    </a:cubicBezTo>
                    <a:lnTo>
                      <a:pt x="17546" y="42869"/>
                    </a:lnTo>
                    <a:cubicBezTo>
                      <a:pt x="17526" y="42770"/>
                      <a:pt x="17506" y="42650"/>
                      <a:pt x="17466" y="42551"/>
                    </a:cubicBezTo>
                    <a:lnTo>
                      <a:pt x="17466" y="42551"/>
                    </a:lnTo>
                    <a:lnTo>
                      <a:pt x="18660" y="43367"/>
                    </a:lnTo>
                    <a:cubicBezTo>
                      <a:pt x="18660" y="43367"/>
                      <a:pt x="18222" y="41775"/>
                      <a:pt x="18123" y="41357"/>
                    </a:cubicBezTo>
                    <a:lnTo>
                      <a:pt x="18123" y="41357"/>
                    </a:lnTo>
                    <a:cubicBezTo>
                      <a:pt x="18123" y="41358"/>
                      <a:pt x="19157" y="43267"/>
                      <a:pt x="19853" y="43367"/>
                    </a:cubicBezTo>
                    <a:lnTo>
                      <a:pt x="20052" y="41676"/>
                    </a:lnTo>
                    <a:cubicBezTo>
                      <a:pt x="20052" y="41676"/>
                      <a:pt x="21385" y="42738"/>
                      <a:pt x="22183" y="42738"/>
                    </a:cubicBezTo>
                    <a:cubicBezTo>
                      <a:pt x="22223" y="42738"/>
                      <a:pt x="22262" y="42736"/>
                      <a:pt x="22300" y="42730"/>
                    </a:cubicBezTo>
                    <a:lnTo>
                      <a:pt x="21405" y="41536"/>
                    </a:lnTo>
                    <a:lnTo>
                      <a:pt x="21405" y="41536"/>
                    </a:lnTo>
                    <a:cubicBezTo>
                      <a:pt x="21405" y="41536"/>
                      <a:pt x="23062" y="42134"/>
                      <a:pt x="24005" y="42134"/>
                    </a:cubicBezTo>
                    <a:cubicBezTo>
                      <a:pt x="24021" y="42134"/>
                      <a:pt x="24036" y="42133"/>
                      <a:pt x="24051" y="42133"/>
                    </a:cubicBezTo>
                    <a:lnTo>
                      <a:pt x="22837" y="40820"/>
                    </a:lnTo>
                    <a:lnTo>
                      <a:pt x="22837" y="40820"/>
                    </a:lnTo>
                    <a:cubicBezTo>
                      <a:pt x="22837" y="40820"/>
                      <a:pt x="24577" y="41507"/>
                      <a:pt x="26055" y="41507"/>
                    </a:cubicBezTo>
                    <a:cubicBezTo>
                      <a:pt x="26227" y="41507"/>
                      <a:pt x="26395" y="41497"/>
                      <a:pt x="26557" y="41477"/>
                    </a:cubicBezTo>
                    <a:lnTo>
                      <a:pt x="25065" y="40223"/>
                    </a:lnTo>
                    <a:lnTo>
                      <a:pt x="25065" y="40223"/>
                    </a:lnTo>
                    <a:cubicBezTo>
                      <a:pt x="25065" y="40224"/>
                      <a:pt x="25665" y="40451"/>
                      <a:pt x="26478" y="40451"/>
                    </a:cubicBezTo>
                    <a:cubicBezTo>
                      <a:pt x="26792" y="40451"/>
                      <a:pt x="27137" y="40417"/>
                      <a:pt x="27492" y="40323"/>
                    </a:cubicBezTo>
                    <a:cubicBezTo>
                      <a:pt x="27492" y="40323"/>
                      <a:pt x="23732" y="40124"/>
                      <a:pt x="20430" y="39090"/>
                    </a:cubicBezTo>
                    <a:cubicBezTo>
                      <a:pt x="20432" y="39088"/>
                      <a:pt x="20434" y="39087"/>
                      <a:pt x="20436" y="39085"/>
                    </a:cubicBezTo>
                    <a:lnTo>
                      <a:pt x="20436" y="39085"/>
                    </a:lnTo>
                    <a:cubicBezTo>
                      <a:pt x="20201" y="39008"/>
                      <a:pt x="19948" y="38948"/>
                      <a:pt x="19714" y="38851"/>
                    </a:cubicBezTo>
                    <a:cubicBezTo>
                      <a:pt x="20072" y="38234"/>
                      <a:pt x="20291" y="37657"/>
                      <a:pt x="20291" y="37657"/>
                    </a:cubicBezTo>
                    <a:lnTo>
                      <a:pt x="20448" y="39076"/>
                    </a:lnTo>
                    <a:lnTo>
                      <a:pt x="20448" y="39076"/>
                    </a:lnTo>
                    <a:cubicBezTo>
                      <a:pt x="21077" y="38609"/>
                      <a:pt x="21624" y="37438"/>
                      <a:pt x="21624" y="37438"/>
                    </a:cubicBezTo>
                    <a:lnTo>
                      <a:pt x="21922" y="38692"/>
                    </a:lnTo>
                    <a:cubicBezTo>
                      <a:pt x="22439" y="38393"/>
                      <a:pt x="22519" y="36881"/>
                      <a:pt x="22519" y="36881"/>
                    </a:cubicBezTo>
                    <a:lnTo>
                      <a:pt x="23792" y="37956"/>
                    </a:lnTo>
                    <a:cubicBezTo>
                      <a:pt x="24130" y="37558"/>
                      <a:pt x="23732" y="36464"/>
                      <a:pt x="23732" y="36464"/>
                    </a:cubicBezTo>
                    <a:lnTo>
                      <a:pt x="23732" y="36464"/>
                    </a:lnTo>
                    <a:cubicBezTo>
                      <a:pt x="24220" y="36573"/>
                      <a:pt x="24734" y="36608"/>
                      <a:pt x="25190" y="36608"/>
                    </a:cubicBezTo>
                    <a:cubicBezTo>
                      <a:pt x="25981" y="36608"/>
                      <a:pt x="26597" y="36504"/>
                      <a:pt x="26597" y="36504"/>
                    </a:cubicBezTo>
                    <a:lnTo>
                      <a:pt x="25383" y="35867"/>
                    </a:lnTo>
                    <a:lnTo>
                      <a:pt x="25383" y="35867"/>
                    </a:lnTo>
                    <a:cubicBezTo>
                      <a:pt x="25462" y="35872"/>
                      <a:pt x="25540" y="35875"/>
                      <a:pt x="25617" y="35875"/>
                    </a:cubicBezTo>
                    <a:cubicBezTo>
                      <a:pt x="26663" y="35875"/>
                      <a:pt x="27611" y="35409"/>
                      <a:pt x="27611" y="35409"/>
                    </a:cubicBezTo>
                    <a:lnTo>
                      <a:pt x="27611" y="35409"/>
                    </a:lnTo>
                    <a:cubicBezTo>
                      <a:pt x="27526" y="35417"/>
                      <a:pt x="27427" y="35421"/>
                      <a:pt x="27316" y="35421"/>
                    </a:cubicBezTo>
                    <a:cubicBezTo>
                      <a:pt x="25108" y="35421"/>
                      <a:pt x="18123" y="33972"/>
                      <a:pt x="15755" y="33480"/>
                    </a:cubicBezTo>
                    <a:cubicBezTo>
                      <a:pt x="15716" y="33181"/>
                      <a:pt x="15636" y="32903"/>
                      <a:pt x="15576" y="32624"/>
                    </a:cubicBezTo>
                    <a:lnTo>
                      <a:pt x="15576" y="32624"/>
                    </a:lnTo>
                    <a:cubicBezTo>
                      <a:pt x="16034" y="32823"/>
                      <a:pt x="16571" y="33002"/>
                      <a:pt x="16969" y="33062"/>
                    </a:cubicBezTo>
                    <a:lnTo>
                      <a:pt x="15974" y="31610"/>
                    </a:lnTo>
                    <a:lnTo>
                      <a:pt x="15974" y="31610"/>
                    </a:lnTo>
                    <a:cubicBezTo>
                      <a:pt x="15974" y="31610"/>
                      <a:pt x="17713" y="32609"/>
                      <a:pt x="19068" y="32609"/>
                    </a:cubicBezTo>
                    <a:cubicBezTo>
                      <a:pt x="19118" y="32609"/>
                      <a:pt x="19168" y="32607"/>
                      <a:pt x="19217" y="32605"/>
                    </a:cubicBezTo>
                    <a:lnTo>
                      <a:pt x="17963" y="31192"/>
                    </a:lnTo>
                    <a:lnTo>
                      <a:pt x="17963" y="31192"/>
                    </a:lnTo>
                    <a:cubicBezTo>
                      <a:pt x="17964" y="31192"/>
                      <a:pt x="18650" y="31563"/>
                      <a:pt x="19544" y="31563"/>
                    </a:cubicBezTo>
                    <a:cubicBezTo>
                      <a:pt x="19726" y="31563"/>
                      <a:pt x="19917" y="31547"/>
                      <a:pt x="20112" y="31510"/>
                    </a:cubicBezTo>
                    <a:cubicBezTo>
                      <a:pt x="20112" y="31510"/>
                      <a:pt x="17904" y="31331"/>
                      <a:pt x="14621" y="27850"/>
                    </a:cubicBezTo>
                    <a:cubicBezTo>
                      <a:pt x="14442" y="27413"/>
                      <a:pt x="13885" y="26060"/>
                      <a:pt x="13269" y="24548"/>
                    </a:cubicBezTo>
                    <a:lnTo>
                      <a:pt x="13269" y="24548"/>
                    </a:lnTo>
                    <a:cubicBezTo>
                      <a:pt x="13587" y="24966"/>
                      <a:pt x="13945" y="25344"/>
                      <a:pt x="14243" y="25403"/>
                    </a:cubicBezTo>
                    <a:lnTo>
                      <a:pt x="14442" y="23713"/>
                    </a:lnTo>
                    <a:cubicBezTo>
                      <a:pt x="14442" y="23713"/>
                      <a:pt x="15773" y="24756"/>
                      <a:pt x="16554" y="24756"/>
                    </a:cubicBezTo>
                    <a:cubicBezTo>
                      <a:pt x="16594" y="24756"/>
                      <a:pt x="16633" y="24753"/>
                      <a:pt x="16670" y="24747"/>
                    </a:cubicBezTo>
                    <a:lnTo>
                      <a:pt x="15775" y="23553"/>
                    </a:lnTo>
                    <a:lnTo>
                      <a:pt x="15775" y="23553"/>
                    </a:lnTo>
                    <a:cubicBezTo>
                      <a:pt x="15775" y="23553"/>
                      <a:pt x="17451" y="24151"/>
                      <a:pt x="18396" y="24151"/>
                    </a:cubicBezTo>
                    <a:cubicBezTo>
                      <a:pt x="18411" y="24151"/>
                      <a:pt x="18426" y="24150"/>
                      <a:pt x="18441" y="24150"/>
                    </a:cubicBezTo>
                    <a:lnTo>
                      <a:pt x="17227" y="22837"/>
                    </a:lnTo>
                    <a:lnTo>
                      <a:pt x="17227" y="22837"/>
                    </a:lnTo>
                    <a:cubicBezTo>
                      <a:pt x="17228" y="22837"/>
                      <a:pt x="18976" y="23543"/>
                      <a:pt x="20442" y="23543"/>
                    </a:cubicBezTo>
                    <a:cubicBezTo>
                      <a:pt x="20608" y="23543"/>
                      <a:pt x="20771" y="23534"/>
                      <a:pt x="20927" y="23514"/>
                    </a:cubicBezTo>
                    <a:lnTo>
                      <a:pt x="19435" y="22240"/>
                    </a:lnTo>
                    <a:lnTo>
                      <a:pt x="19435" y="22240"/>
                    </a:lnTo>
                    <a:cubicBezTo>
                      <a:pt x="19436" y="22241"/>
                      <a:pt x="20046" y="22468"/>
                      <a:pt x="20864" y="22468"/>
                    </a:cubicBezTo>
                    <a:cubicBezTo>
                      <a:pt x="21180" y="22468"/>
                      <a:pt x="21527" y="22434"/>
                      <a:pt x="21882" y="22340"/>
                    </a:cubicBezTo>
                    <a:cubicBezTo>
                      <a:pt x="21882" y="22340"/>
                      <a:pt x="13866" y="21922"/>
                      <a:pt x="10981" y="19137"/>
                    </a:cubicBezTo>
                    <a:cubicBezTo>
                      <a:pt x="10862" y="18879"/>
                      <a:pt x="10782" y="18680"/>
                      <a:pt x="10703" y="18540"/>
                    </a:cubicBezTo>
                    <a:cubicBezTo>
                      <a:pt x="10583" y="18282"/>
                      <a:pt x="10484" y="18043"/>
                      <a:pt x="10384" y="17784"/>
                    </a:cubicBezTo>
                    <a:lnTo>
                      <a:pt x="10384" y="17784"/>
                    </a:lnTo>
                    <a:cubicBezTo>
                      <a:pt x="10663" y="18003"/>
                      <a:pt x="10961" y="18182"/>
                      <a:pt x="11260" y="18262"/>
                    </a:cubicBezTo>
                    <a:lnTo>
                      <a:pt x="10683" y="17088"/>
                    </a:lnTo>
                    <a:lnTo>
                      <a:pt x="10683" y="17088"/>
                    </a:lnTo>
                    <a:lnTo>
                      <a:pt x="11657" y="18083"/>
                    </a:lnTo>
                    <a:cubicBezTo>
                      <a:pt x="11657" y="18083"/>
                      <a:pt x="11399" y="16690"/>
                      <a:pt x="11339" y="16352"/>
                    </a:cubicBezTo>
                    <a:lnTo>
                      <a:pt x="11339" y="16352"/>
                    </a:lnTo>
                    <a:cubicBezTo>
                      <a:pt x="11339" y="16353"/>
                      <a:pt x="11976" y="18043"/>
                      <a:pt x="12453" y="18162"/>
                    </a:cubicBezTo>
                    <a:lnTo>
                      <a:pt x="12612" y="16710"/>
                    </a:lnTo>
                    <a:cubicBezTo>
                      <a:pt x="12612" y="16710"/>
                      <a:pt x="13553" y="17766"/>
                      <a:pt x="14076" y="17766"/>
                    </a:cubicBezTo>
                    <a:cubicBezTo>
                      <a:pt x="14086" y="17766"/>
                      <a:pt x="14095" y="17765"/>
                      <a:pt x="14104" y="17765"/>
                    </a:cubicBezTo>
                    <a:lnTo>
                      <a:pt x="13547" y="16670"/>
                    </a:lnTo>
                    <a:lnTo>
                      <a:pt x="13547" y="16670"/>
                    </a:lnTo>
                    <a:cubicBezTo>
                      <a:pt x="13547" y="16671"/>
                      <a:pt x="14681" y="17307"/>
                      <a:pt x="15338" y="17367"/>
                    </a:cubicBezTo>
                    <a:lnTo>
                      <a:pt x="14542" y="16153"/>
                    </a:lnTo>
                    <a:lnTo>
                      <a:pt x="14542" y="16153"/>
                    </a:lnTo>
                    <a:cubicBezTo>
                      <a:pt x="14542" y="16153"/>
                      <a:pt x="15910" y="16970"/>
                      <a:pt x="16956" y="16970"/>
                    </a:cubicBezTo>
                    <a:cubicBezTo>
                      <a:pt x="16980" y="16970"/>
                      <a:pt x="17004" y="16970"/>
                      <a:pt x="17028" y="16969"/>
                    </a:cubicBezTo>
                    <a:lnTo>
                      <a:pt x="16054" y="15795"/>
                    </a:lnTo>
                    <a:lnTo>
                      <a:pt x="16054" y="15795"/>
                    </a:lnTo>
                    <a:cubicBezTo>
                      <a:pt x="16054" y="15795"/>
                      <a:pt x="16577" y="16104"/>
                      <a:pt x="17249" y="16104"/>
                    </a:cubicBezTo>
                    <a:cubicBezTo>
                      <a:pt x="17395" y="16104"/>
                      <a:pt x="17548" y="16089"/>
                      <a:pt x="17705" y="16054"/>
                    </a:cubicBezTo>
                    <a:cubicBezTo>
                      <a:pt x="17705" y="16054"/>
                      <a:pt x="14641" y="14084"/>
                      <a:pt x="12732" y="11638"/>
                    </a:cubicBezTo>
                    <a:lnTo>
                      <a:pt x="12175" y="10345"/>
                    </a:lnTo>
                    <a:lnTo>
                      <a:pt x="12175" y="10345"/>
                    </a:lnTo>
                    <a:cubicBezTo>
                      <a:pt x="12175" y="10345"/>
                      <a:pt x="13866" y="11876"/>
                      <a:pt x="15178" y="11936"/>
                    </a:cubicBezTo>
                    <a:lnTo>
                      <a:pt x="14144" y="10086"/>
                    </a:lnTo>
                    <a:lnTo>
                      <a:pt x="14144" y="10086"/>
                    </a:lnTo>
                    <a:cubicBezTo>
                      <a:pt x="14144" y="10086"/>
                      <a:pt x="14913" y="10735"/>
                      <a:pt x="15928" y="10735"/>
                    </a:cubicBezTo>
                    <a:cubicBezTo>
                      <a:pt x="16008" y="10735"/>
                      <a:pt x="16090" y="10731"/>
                      <a:pt x="16173" y="10723"/>
                    </a:cubicBezTo>
                    <a:cubicBezTo>
                      <a:pt x="16173" y="10723"/>
                      <a:pt x="10504" y="4974"/>
                      <a:pt x="984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32"/>
              <p:cNvSpPr/>
              <p:nvPr/>
            </p:nvSpPr>
            <p:spPr>
              <a:xfrm>
                <a:off x="5321825" y="2306450"/>
                <a:ext cx="2000" cy="1025"/>
              </a:xfrm>
              <a:custGeom>
                <a:avLst/>
                <a:gdLst/>
                <a:ahLst/>
                <a:cxnLst/>
                <a:rect l="l" t="t" r="r" b="b"/>
                <a:pathLst>
                  <a:path w="80" h="41" extrusionOk="0">
                    <a:moveTo>
                      <a:pt x="0" y="1"/>
                    </a:moveTo>
                    <a:cubicBezTo>
                      <a:pt x="0" y="15"/>
                      <a:pt x="20" y="19"/>
                      <a:pt x="46" y="27"/>
                    </a:cubicBezTo>
                    <a:lnTo>
                      <a:pt x="46" y="27"/>
                    </a:lnTo>
                    <a:cubicBezTo>
                      <a:pt x="34" y="20"/>
                      <a:pt x="19" y="10"/>
                      <a:pt x="0" y="1"/>
                    </a:cubicBezTo>
                    <a:close/>
                    <a:moveTo>
                      <a:pt x="46" y="27"/>
                    </a:moveTo>
                    <a:cubicBezTo>
                      <a:pt x="59" y="35"/>
                      <a:pt x="70" y="41"/>
                      <a:pt x="80" y="41"/>
                    </a:cubicBezTo>
                    <a:cubicBezTo>
                      <a:pt x="68" y="35"/>
                      <a:pt x="57" y="31"/>
                      <a:pt x="46" y="2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32"/>
              <p:cNvSpPr/>
              <p:nvPr/>
            </p:nvSpPr>
            <p:spPr>
              <a:xfrm>
                <a:off x="5317350" y="2302475"/>
                <a:ext cx="1025" cy="1025"/>
              </a:xfrm>
              <a:custGeom>
                <a:avLst/>
                <a:gdLst/>
                <a:ahLst/>
                <a:cxnLst/>
                <a:rect l="l" t="t" r="r" b="b"/>
                <a:pathLst>
                  <a:path w="41" h="41" extrusionOk="0">
                    <a:moveTo>
                      <a:pt x="0" y="1"/>
                    </a:moveTo>
                    <a:cubicBezTo>
                      <a:pt x="0" y="1"/>
                      <a:pt x="20" y="41"/>
                      <a:pt x="40" y="41"/>
                    </a:cubicBezTo>
                    <a:cubicBezTo>
                      <a:pt x="40" y="41"/>
                      <a:pt x="20" y="1"/>
                      <a:pt x="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32"/>
              <p:cNvSpPr/>
              <p:nvPr/>
            </p:nvSpPr>
            <p:spPr>
              <a:xfrm>
                <a:off x="5324300" y="2308950"/>
                <a:ext cx="1525" cy="1025"/>
              </a:xfrm>
              <a:custGeom>
                <a:avLst/>
                <a:gdLst/>
                <a:ahLst/>
                <a:cxnLst/>
                <a:rect l="l" t="t" r="r" b="b"/>
                <a:pathLst>
                  <a:path w="61" h="41" extrusionOk="0">
                    <a:moveTo>
                      <a:pt x="60" y="40"/>
                    </a:moveTo>
                    <a:lnTo>
                      <a:pt x="60" y="40"/>
                    </a:ln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32"/>
              <p:cNvSpPr/>
              <p:nvPr/>
            </p:nvSpPr>
            <p:spPr>
              <a:xfrm>
                <a:off x="5319825" y="2303975"/>
                <a:ext cx="1025" cy="1025"/>
              </a:xfrm>
              <a:custGeom>
                <a:avLst/>
                <a:gdLst/>
                <a:ahLst/>
                <a:cxnLst/>
                <a:rect l="l" t="t" r="r" b="b"/>
                <a:pathLst>
                  <a:path w="41" h="41" extrusionOk="0">
                    <a:moveTo>
                      <a:pt x="1" y="0"/>
                    </a:moveTo>
                    <a:cubicBezTo>
                      <a:pt x="1" y="20"/>
                      <a:pt x="21" y="40"/>
                      <a:pt x="40" y="40"/>
                    </a:cubicBez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32"/>
              <p:cNvSpPr/>
              <p:nvPr/>
            </p:nvSpPr>
            <p:spPr>
              <a:xfrm>
                <a:off x="5290500" y="2304475"/>
                <a:ext cx="3000" cy="5000"/>
              </a:xfrm>
              <a:custGeom>
                <a:avLst/>
                <a:gdLst/>
                <a:ahLst/>
                <a:cxnLst/>
                <a:rect l="l" t="t" r="r" b="b"/>
                <a:pathLst>
                  <a:path w="120" h="200" extrusionOk="0">
                    <a:moveTo>
                      <a:pt x="119" y="0"/>
                    </a:moveTo>
                    <a:lnTo>
                      <a:pt x="119" y="0"/>
                    </a:lnTo>
                    <a:cubicBezTo>
                      <a:pt x="80" y="60"/>
                      <a:pt x="20" y="120"/>
                      <a:pt x="0" y="199"/>
                    </a:cubicBezTo>
                    <a:cubicBezTo>
                      <a:pt x="40" y="120"/>
                      <a:pt x="99" y="80"/>
                      <a:pt x="11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32"/>
              <p:cNvSpPr/>
              <p:nvPr/>
            </p:nvSpPr>
            <p:spPr>
              <a:xfrm>
                <a:off x="5278050" y="2318400"/>
                <a:ext cx="5500" cy="6475"/>
              </a:xfrm>
              <a:custGeom>
                <a:avLst/>
                <a:gdLst/>
                <a:ahLst/>
                <a:cxnLst/>
                <a:rect l="l" t="t" r="r" b="b"/>
                <a:pathLst>
                  <a:path w="220" h="259" extrusionOk="0">
                    <a:moveTo>
                      <a:pt x="220" y="0"/>
                    </a:moveTo>
                    <a:cubicBezTo>
                      <a:pt x="140" y="100"/>
                      <a:pt x="80" y="159"/>
                      <a:pt x="1" y="259"/>
                    </a:cubicBezTo>
                    <a:cubicBezTo>
                      <a:pt x="80" y="159"/>
                      <a:pt x="140" y="100"/>
                      <a:pt x="22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32"/>
              <p:cNvSpPr/>
              <p:nvPr/>
            </p:nvSpPr>
            <p:spPr>
              <a:xfrm>
                <a:off x="5284025" y="2311425"/>
                <a:ext cx="5000" cy="6000"/>
              </a:xfrm>
              <a:custGeom>
                <a:avLst/>
                <a:gdLst/>
                <a:ahLst/>
                <a:cxnLst/>
                <a:rect l="l" t="t" r="r" b="b"/>
                <a:pathLst>
                  <a:path w="200" h="240" extrusionOk="0">
                    <a:moveTo>
                      <a:pt x="199" y="1"/>
                    </a:moveTo>
                    <a:lnTo>
                      <a:pt x="199" y="1"/>
                    </a:lnTo>
                    <a:cubicBezTo>
                      <a:pt x="140" y="80"/>
                      <a:pt x="80" y="140"/>
                      <a:pt x="0" y="240"/>
                    </a:cubicBezTo>
                    <a:cubicBezTo>
                      <a:pt x="80" y="180"/>
                      <a:pt x="160" y="80"/>
                      <a:pt x="19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32"/>
              <p:cNvSpPr/>
              <p:nvPr/>
            </p:nvSpPr>
            <p:spPr>
              <a:xfrm>
                <a:off x="5113450" y="3535325"/>
                <a:ext cx="25" cy="25"/>
              </a:xfrm>
              <a:custGeom>
                <a:avLst/>
                <a:gdLst/>
                <a:ahLst/>
                <a:cxnLst/>
                <a:rect l="l" t="t" r="r" b="b"/>
                <a:pathLst>
                  <a:path w="1" h="1" extrusionOk="0">
                    <a:moveTo>
                      <a:pt x="0" y="1"/>
                    </a:move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32"/>
              <p:cNvSpPr/>
              <p:nvPr/>
            </p:nvSpPr>
            <p:spPr>
              <a:xfrm>
                <a:off x="5109950" y="3535825"/>
                <a:ext cx="25" cy="25"/>
              </a:xfrm>
              <a:custGeom>
                <a:avLst/>
                <a:gdLst/>
                <a:ahLst/>
                <a:cxnLst/>
                <a:rect l="l" t="t" r="r" b="b"/>
                <a:pathLst>
                  <a:path w="1" h="1" extrusionOk="0">
                    <a:moveTo>
                      <a:pt x="1" y="1"/>
                    </a:move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32"/>
              <p:cNvSpPr/>
              <p:nvPr/>
            </p:nvSpPr>
            <p:spPr>
              <a:xfrm>
                <a:off x="5114925" y="3534350"/>
                <a:ext cx="1025" cy="0"/>
              </a:xfrm>
              <a:custGeom>
                <a:avLst/>
                <a:gdLst/>
                <a:ahLst/>
                <a:cxnLst/>
                <a:rect l="l" t="t" r="r" b="b"/>
                <a:pathLst>
                  <a:path w="41" extrusionOk="0">
                    <a:moveTo>
                      <a:pt x="1" y="0"/>
                    </a:moveTo>
                    <a:cubicBezTo>
                      <a:pt x="1" y="0"/>
                      <a:pt x="41" y="0"/>
                      <a:pt x="1" y="0"/>
                    </a:cubicBezTo>
                    <a:cubicBezTo>
                      <a:pt x="41" y="0"/>
                      <a:pt x="1" y="0"/>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32"/>
              <p:cNvSpPr/>
              <p:nvPr/>
            </p:nvSpPr>
            <p:spPr>
              <a:xfrm>
                <a:off x="5139800" y="3570650"/>
                <a:ext cx="17425" cy="26375"/>
              </a:xfrm>
              <a:custGeom>
                <a:avLst/>
                <a:gdLst/>
                <a:ahLst/>
                <a:cxnLst/>
                <a:rect l="l" t="t" r="r" b="b"/>
                <a:pathLst>
                  <a:path w="697" h="1055" extrusionOk="0">
                    <a:moveTo>
                      <a:pt x="697" y="1054"/>
                    </a:moveTo>
                    <a:lnTo>
                      <a:pt x="697" y="1054"/>
                    </a:lnTo>
                    <a:cubicBezTo>
                      <a:pt x="478" y="696"/>
                      <a:pt x="239" y="358"/>
                      <a:pt x="1" y="0"/>
                    </a:cubicBezTo>
                    <a:cubicBezTo>
                      <a:pt x="239" y="358"/>
                      <a:pt x="478" y="696"/>
                      <a:pt x="697" y="1054"/>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32"/>
              <p:cNvSpPr/>
              <p:nvPr/>
            </p:nvSpPr>
            <p:spPr>
              <a:xfrm>
                <a:off x="5105975" y="3537325"/>
                <a:ext cx="1025" cy="525"/>
              </a:xfrm>
              <a:custGeom>
                <a:avLst/>
                <a:gdLst/>
                <a:ahLst/>
                <a:cxnLst/>
                <a:rect l="l" t="t" r="r" b="b"/>
                <a:pathLst>
                  <a:path w="41" h="21" extrusionOk="0">
                    <a:moveTo>
                      <a:pt x="41" y="0"/>
                    </a:moveTo>
                    <a:lnTo>
                      <a:pt x="41" y="0"/>
                    </a:lnTo>
                    <a:cubicBezTo>
                      <a:pt x="21" y="20"/>
                      <a:pt x="1" y="20"/>
                      <a:pt x="1" y="20"/>
                    </a:cubicBezTo>
                    <a:cubicBezTo>
                      <a:pt x="21" y="20"/>
                      <a:pt x="21" y="20"/>
                      <a:pt x="4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32"/>
              <p:cNvSpPr/>
              <p:nvPr/>
            </p:nvSpPr>
            <p:spPr>
              <a:xfrm>
                <a:off x="5066200" y="3551750"/>
                <a:ext cx="1025" cy="525"/>
              </a:xfrm>
              <a:custGeom>
                <a:avLst/>
                <a:gdLst/>
                <a:ahLst/>
                <a:cxnLst/>
                <a:rect l="l" t="t" r="r" b="b"/>
                <a:pathLst>
                  <a:path w="41" h="21" extrusionOk="0">
                    <a:moveTo>
                      <a:pt x="40" y="0"/>
                    </a:moveTo>
                    <a:cubicBezTo>
                      <a:pt x="20" y="0"/>
                      <a:pt x="20" y="20"/>
                      <a:pt x="0" y="20"/>
                    </a:cubicBezTo>
                    <a:cubicBezTo>
                      <a:pt x="20" y="20"/>
                      <a:pt x="40" y="20"/>
                      <a:pt x="4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32"/>
              <p:cNvSpPr/>
              <p:nvPr/>
            </p:nvSpPr>
            <p:spPr>
              <a:xfrm>
                <a:off x="5121900" y="3542800"/>
                <a:ext cx="17425" cy="26875"/>
              </a:xfrm>
              <a:custGeom>
                <a:avLst/>
                <a:gdLst/>
                <a:ahLst/>
                <a:cxnLst/>
                <a:rect l="l" t="t" r="r" b="b"/>
                <a:pathLst>
                  <a:path w="697" h="1075" extrusionOk="0">
                    <a:moveTo>
                      <a:pt x="1" y="1"/>
                    </a:moveTo>
                    <a:cubicBezTo>
                      <a:pt x="220" y="379"/>
                      <a:pt x="458" y="717"/>
                      <a:pt x="697" y="1074"/>
                    </a:cubicBezTo>
                    <a:cubicBezTo>
                      <a:pt x="478" y="717"/>
                      <a:pt x="220" y="379"/>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32"/>
              <p:cNvSpPr/>
              <p:nvPr/>
            </p:nvSpPr>
            <p:spPr>
              <a:xfrm>
                <a:off x="5100025" y="3539300"/>
                <a:ext cx="2000" cy="525"/>
              </a:xfrm>
              <a:custGeom>
                <a:avLst/>
                <a:gdLst/>
                <a:ahLst/>
                <a:cxnLst/>
                <a:rect l="l" t="t" r="r" b="b"/>
                <a:pathLst>
                  <a:path w="80" h="21" extrusionOk="0">
                    <a:moveTo>
                      <a:pt x="0" y="21"/>
                    </a:moveTo>
                    <a:cubicBezTo>
                      <a:pt x="40" y="21"/>
                      <a:pt x="60" y="1"/>
                      <a:pt x="80" y="1"/>
                    </a:cubicBezTo>
                    <a:cubicBezTo>
                      <a:pt x="60" y="1"/>
                      <a:pt x="40" y="21"/>
                      <a:pt x="0" y="2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32"/>
              <p:cNvSpPr/>
              <p:nvPr/>
            </p:nvSpPr>
            <p:spPr>
              <a:xfrm>
                <a:off x="5081625" y="3545775"/>
                <a:ext cx="2000" cy="1025"/>
              </a:xfrm>
              <a:custGeom>
                <a:avLst/>
                <a:gdLst/>
                <a:ahLst/>
                <a:cxnLst/>
                <a:rect l="l" t="t" r="r" b="b"/>
                <a:pathLst>
                  <a:path w="80" h="41" extrusionOk="0">
                    <a:moveTo>
                      <a:pt x="0" y="40"/>
                    </a:moveTo>
                    <a:cubicBezTo>
                      <a:pt x="20" y="40"/>
                      <a:pt x="40" y="1"/>
                      <a:pt x="80" y="1"/>
                    </a:cubicBezTo>
                    <a:cubicBezTo>
                      <a:pt x="40" y="1"/>
                      <a:pt x="20" y="40"/>
                      <a:pt x="0" y="4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32"/>
              <p:cNvSpPr/>
              <p:nvPr/>
            </p:nvSpPr>
            <p:spPr>
              <a:xfrm>
                <a:off x="5095050" y="3540800"/>
                <a:ext cx="2000" cy="1025"/>
              </a:xfrm>
              <a:custGeom>
                <a:avLst/>
                <a:gdLst/>
                <a:ahLst/>
                <a:cxnLst/>
                <a:rect l="l" t="t" r="r" b="b"/>
                <a:pathLst>
                  <a:path w="80" h="41" extrusionOk="0">
                    <a:moveTo>
                      <a:pt x="80" y="1"/>
                    </a:moveTo>
                    <a:cubicBezTo>
                      <a:pt x="63" y="1"/>
                      <a:pt x="47" y="28"/>
                      <a:pt x="19" y="37"/>
                    </a:cubicBezTo>
                    <a:lnTo>
                      <a:pt x="19" y="37"/>
                    </a:lnTo>
                    <a:cubicBezTo>
                      <a:pt x="35" y="33"/>
                      <a:pt x="57" y="23"/>
                      <a:pt x="80" y="1"/>
                    </a:cubicBezTo>
                    <a:close/>
                    <a:moveTo>
                      <a:pt x="19" y="37"/>
                    </a:moveTo>
                    <a:cubicBezTo>
                      <a:pt x="8" y="40"/>
                      <a:pt x="0" y="40"/>
                      <a:pt x="0" y="40"/>
                    </a:cubicBezTo>
                    <a:cubicBezTo>
                      <a:pt x="7" y="40"/>
                      <a:pt x="14" y="39"/>
                      <a:pt x="19" y="3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32"/>
              <p:cNvSpPr/>
              <p:nvPr/>
            </p:nvSpPr>
            <p:spPr>
              <a:xfrm>
                <a:off x="5087575" y="3543300"/>
                <a:ext cx="2025" cy="500"/>
              </a:xfrm>
              <a:custGeom>
                <a:avLst/>
                <a:gdLst/>
                <a:ahLst/>
                <a:cxnLst/>
                <a:rect l="l" t="t" r="r" b="b"/>
                <a:pathLst>
                  <a:path w="81" h="20" extrusionOk="0">
                    <a:moveTo>
                      <a:pt x="80" y="0"/>
                    </a:moveTo>
                    <a:cubicBezTo>
                      <a:pt x="60" y="0"/>
                      <a:pt x="41" y="20"/>
                      <a:pt x="1" y="20"/>
                    </a:cubicBezTo>
                    <a:cubicBezTo>
                      <a:pt x="60" y="20"/>
                      <a:pt x="80" y="20"/>
                      <a:pt x="8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dk1"/>
              </a:buClr>
              <a:buSzPts val="2800"/>
              <a:buFont typeface="Epilogue"/>
              <a:buNone/>
              <a:defRPr sz="2800" b="1">
                <a:solidFill>
                  <a:schemeClr val="dk1"/>
                </a:solidFill>
                <a:latin typeface="Epilogue"/>
                <a:ea typeface="Epilogue"/>
                <a:cs typeface="Epilogue"/>
                <a:sym typeface="Epilogue"/>
              </a:defRPr>
            </a:lvl1pPr>
            <a:lvl2pPr lvl="1" rtl="0">
              <a:spcBef>
                <a:spcPts val="0"/>
              </a:spcBef>
              <a:spcAft>
                <a:spcPts val="0"/>
              </a:spcAft>
              <a:buClr>
                <a:schemeClr val="dk1"/>
              </a:buClr>
              <a:buSzPts val="2800"/>
              <a:buFont typeface="Epilogue"/>
              <a:buNone/>
              <a:defRPr sz="2800" b="1">
                <a:solidFill>
                  <a:schemeClr val="dk1"/>
                </a:solidFill>
                <a:latin typeface="Epilogue"/>
                <a:ea typeface="Epilogue"/>
                <a:cs typeface="Epilogue"/>
                <a:sym typeface="Epilogue"/>
              </a:defRPr>
            </a:lvl2pPr>
            <a:lvl3pPr lvl="2" rtl="0">
              <a:spcBef>
                <a:spcPts val="0"/>
              </a:spcBef>
              <a:spcAft>
                <a:spcPts val="0"/>
              </a:spcAft>
              <a:buClr>
                <a:schemeClr val="dk1"/>
              </a:buClr>
              <a:buSzPts val="2800"/>
              <a:buFont typeface="Epilogue"/>
              <a:buNone/>
              <a:defRPr sz="2800" b="1">
                <a:solidFill>
                  <a:schemeClr val="dk1"/>
                </a:solidFill>
                <a:latin typeface="Epilogue"/>
                <a:ea typeface="Epilogue"/>
                <a:cs typeface="Epilogue"/>
                <a:sym typeface="Epilogue"/>
              </a:defRPr>
            </a:lvl3pPr>
            <a:lvl4pPr lvl="3" rtl="0">
              <a:spcBef>
                <a:spcPts val="0"/>
              </a:spcBef>
              <a:spcAft>
                <a:spcPts val="0"/>
              </a:spcAft>
              <a:buClr>
                <a:schemeClr val="dk1"/>
              </a:buClr>
              <a:buSzPts val="2800"/>
              <a:buFont typeface="Epilogue"/>
              <a:buNone/>
              <a:defRPr sz="2800" b="1">
                <a:solidFill>
                  <a:schemeClr val="dk1"/>
                </a:solidFill>
                <a:latin typeface="Epilogue"/>
                <a:ea typeface="Epilogue"/>
                <a:cs typeface="Epilogue"/>
                <a:sym typeface="Epilogue"/>
              </a:defRPr>
            </a:lvl4pPr>
            <a:lvl5pPr lvl="4" rtl="0">
              <a:spcBef>
                <a:spcPts val="0"/>
              </a:spcBef>
              <a:spcAft>
                <a:spcPts val="0"/>
              </a:spcAft>
              <a:buClr>
                <a:schemeClr val="dk1"/>
              </a:buClr>
              <a:buSzPts val="2800"/>
              <a:buFont typeface="Epilogue"/>
              <a:buNone/>
              <a:defRPr sz="2800" b="1">
                <a:solidFill>
                  <a:schemeClr val="dk1"/>
                </a:solidFill>
                <a:latin typeface="Epilogue"/>
                <a:ea typeface="Epilogue"/>
                <a:cs typeface="Epilogue"/>
                <a:sym typeface="Epilogue"/>
              </a:defRPr>
            </a:lvl5pPr>
            <a:lvl6pPr lvl="5" rtl="0">
              <a:spcBef>
                <a:spcPts val="0"/>
              </a:spcBef>
              <a:spcAft>
                <a:spcPts val="0"/>
              </a:spcAft>
              <a:buClr>
                <a:schemeClr val="dk1"/>
              </a:buClr>
              <a:buSzPts val="2800"/>
              <a:buFont typeface="Epilogue"/>
              <a:buNone/>
              <a:defRPr sz="2800" b="1">
                <a:solidFill>
                  <a:schemeClr val="dk1"/>
                </a:solidFill>
                <a:latin typeface="Epilogue"/>
                <a:ea typeface="Epilogue"/>
                <a:cs typeface="Epilogue"/>
                <a:sym typeface="Epilogue"/>
              </a:defRPr>
            </a:lvl6pPr>
            <a:lvl7pPr lvl="6" rtl="0">
              <a:spcBef>
                <a:spcPts val="0"/>
              </a:spcBef>
              <a:spcAft>
                <a:spcPts val="0"/>
              </a:spcAft>
              <a:buClr>
                <a:schemeClr val="dk1"/>
              </a:buClr>
              <a:buSzPts val="2800"/>
              <a:buFont typeface="Epilogue"/>
              <a:buNone/>
              <a:defRPr sz="2800" b="1">
                <a:solidFill>
                  <a:schemeClr val="dk1"/>
                </a:solidFill>
                <a:latin typeface="Epilogue"/>
                <a:ea typeface="Epilogue"/>
                <a:cs typeface="Epilogue"/>
                <a:sym typeface="Epilogue"/>
              </a:defRPr>
            </a:lvl7pPr>
            <a:lvl8pPr lvl="7" rtl="0">
              <a:spcBef>
                <a:spcPts val="0"/>
              </a:spcBef>
              <a:spcAft>
                <a:spcPts val="0"/>
              </a:spcAft>
              <a:buClr>
                <a:schemeClr val="dk1"/>
              </a:buClr>
              <a:buSzPts val="2800"/>
              <a:buFont typeface="Epilogue"/>
              <a:buNone/>
              <a:defRPr sz="2800" b="1">
                <a:solidFill>
                  <a:schemeClr val="dk1"/>
                </a:solidFill>
                <a:latin typeface="Epilogue"/>
                <a:ea typeface="Epilogue"/>
                <a:cs typeface="Epilogue"/>
                <a:sym typeface="Epilogue"/>
              </a:defRPr>
            </a:lvl8pPr>
            <a:lvl9pPr lvl="8" rtl="0">
              <a:spcBef>
                <a:spcPts val="0"/>
              </a:spcBef>
              <a:spcAft>
                <a:spcPts val="0"/>
              </a:spcAft>
              <a:buClr>
                <a:schemeClr val="dk1"/>
              </a:buClr>
              <a:buSzPts val="2800"/>
              <a:buFont typeface="Epilogue"/>
              <a:buNone/>
              <a:defRPr sz="2800" b="1">
                <a:solidFill>
                  <a:schemeClr val="dk1"/>
                </a:solidFill>
                <a:latin typeface="Epilogue"/>
                <a:ea typeface="Epilogue"/>
                <a:cs typeface="Epilogue"/>
                <a:sym typeface="Epilogue"/>
              </a:defRPr>
            </a:lvl9pPr>
          </a:lstStyle>
          <a:p>
            <a:endParaRPr/>
          </a:p>
        </p:txBody>
      </p:sp>
      <p:sp>
        <p:nvSpPr>
          <p:cNvPr id="7" name="Google Shape;7;p1"/>
          <p:cNvSpPr txBox="1">
            <a:spLocks noGrp="1"/>
          </p:cNvSpPr>
          <p:nvPr>
            <p:ph type="body" idx="1"/>
          </p:nvPr>
        </p:nvSpPr>
        <p:spPr>
          <a:xfrm>
            <a:off x="713225" y="1152475"/>
            <a:ext cx="77175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1pPr>
            <a:lvl2pPr marL="914400" lvl="1" indent="-317500">
              <a:lnSpc>
                <a:spcPct val="100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2pPr>
            <a:lvl3pPr marL="1371600" lvl="2" indent="-317500">
              <a:lnSpc>
                <a:spcPct val="100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3pPr>
            <a:lvl4pPr marL="1828800" lvl="3" indent="-317500">
              <a:lnSpc>
                <a:spcPct val="100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4pPr>
            <a:lvl5pPr marL="2286000" lvl="4" indent="-317500">
              <a:lnSpc>
                <a:spcPct val="100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5pPr>
            <a:lvl6pPr marL="2743200" lvl="5" indent="-317500">
              <a:lnSpc>
                <a:spcPct val="100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6pPr>
            <a:lvl7pPr marL="3200400" lvl="6" indent="-317500">
              <a:lnSpc>
                <a:spcPct val="100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7pPr>
            <a:lvl8pPr marL="3657600" lvl="7" indent="-317500">
              <a:lnSpc>
                <a:spcPct val="100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8pPr>
            <a:lvl9pPr marL="4114800" lvl="8" indent="-317500">
              <a:lnSpc>
                <a:spcPct val="100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8" r:id="rId2"/>
    <p:sldLayoutId id="2147483676" r:id="rId3"/>
    <p:sldLayoutId id="2147483677" r:id="rId4"/>
    <p:sldLayoutId id="2147483678"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5.sv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37"/>
        <p:cNvGrpSpPr/>
        <p:nvPr/>
      </p:nvGrpSpPr>
      <p:grpSpPr>
        <a:xfrm>
          <a:off x="0" y="0"/>
          <a:ext cx="0" cy="0"/>
          <a:chOff x="0" y="0"/>
          <a:chExt cx="0" cy="0"/>
        </a:xfrm>
      </p:grpSpPr>
      <p:grpSp>
        <p:nvGrpSpPr>
          <p:cNvPr id="1847" name="Google Shape;1847;p65"/>
          <p:cNvGrpSpPr/>
          <p:nvPr/>
        </p:nvGrpSpPr>
        <p:grpSpPr>
          <a:xfrm>
            <a:off x="4143375" y="2950088"/>
            <a:ext cx="1424316" cy="1943288"/>
            <a:chOff x="3617140" y="1425534"/>
            <a:chExt cx="1914293" cy="3381176"/>
          </a:xfrm>
        </p:grpSpPr>
        <p:grpSp>
          <p:nvGrpSpPr>
            <p:cNvPr id="1848" name="Google Shape;1848;p65"/>
            <p:cNvGrpSpPr/>
            <p:nvPr/>
          </p:nvGrpSpPr>
          <p:grpSpPr>
            <a:xfrm flipH="1">
              <a:off x="3617140" y="1425534"/>
              <a:ext cx="1351929" cy="3381159"/>
              <a:chOff x="6810950" y="1363550"/>
              <a:chExt cx="1745100" cy="4364475"/>
            </a:xfrm>
          </p:grpSpPr>
          <p:sp>
            <p:nvSpPr>
              <p:cNvPr id="1849" name="Google Shape;1849;p65"/>
              <p:cNvSpPr/>
              <p:nvPr/>
            </p:nvSpPr>
            <p:spPr>
              <a:xfrm>
                <a:off x="7499250" y="1495825"/>
                <a:ext cx="373000" cy="4232200"/>
              </a:xfrm>
              <a:custGeom>
                <a:avLst/>
                <a:gdLst/>
                <a:ahLst/>
                <a:cxnLst/>
                <a:rect l="l" t="t" r="r" b="b"/>
                <a:pathLst>
                  <a:path w="14920" h="169288" extrusionOk="0">
                    <a:moveTo>
                      <a:pt x="7778" y="1"/>
                    </a:moveTo>
                    <a:lnTo>
                      <a:pt x="6783" y="379"/>
                    </a:lnTo>
                    <a:cubicBezTo>
                      <a:pt x="8932" y="6884"/>
                      <a:pt x="13109" y="22261"/>
                      <a:pt x="13030" y="23176"/>
                    </a:cubicBezTo>
                    <a:cubicBezTo>
                      <a:pt x="12970" y="23554"/>
                      <a:pt x="12950" y="24150"/>
                      <a:pt x="12910" y="24867"/>
                    </a:cubicBezTo>
                    <a:cubicBezTo>
                      <a:pt x="12771" y="26995"/>
                      <a:pt x="12572" y="30596"/>
                      <a:pt x="11617" y="33540"/>
                    </a:cubicBezTo>
                    <a:cubicBezTo>
                      <a:pt x="10285" y="37578"/>
                      <a:pt x="4695" y="59261"/>
                      <a:pt x="4555" y="60156"/>
                    </a:cubicBezTo>
                    <a:cubicBezTo>
                      <a:pt x="4516" y="60574"/>
                      <a:pt x="1691" y="110346"/>
                      <a:pt x="1114" y="115279"/>
                    </a:cubicBezTo>
                    <a:cubicBezTo>
                      <a:pt x="517" y="120372"/>
                      <a:pt x="0" y="165130"/>
                      <a:pt x="537" y="169288"/>
                    </a:cubicBezTo>
                    <a:lnTo>
                      <a:pt x="11737" y="167338"/>
                    </a:lnTo>
                    <a:cubicBezTo>
                      <a:pt x="9429" y="151265"/>
                      <a:pt x="4814" y="119138"/>
                      <a:pt x="5212" y="115597"/>
                    </a:cubicBezTo>
                    <a:cubicBezTo>
                      <a:pt x="5749" y="110823"/>
                      <a:pt x="7679" y="65249"/>
                      <a:pt x="7977" y="59162"/>
                    </a:cubicBezTo>
                    <a:cubicBezTo>
                      <a:pt x="8653" y="55601"/>
                      <a:pt x="12055" y="37499"/>
                      <a:pt x="13229" y="33938"/>
                    </a:cubicBezTo>
                    <a:cubicBezTo>
                      <a:pt x="14243" y="30815"/>
                      <a:pt x="14462" y="27095"/>
                      <a:pt x="14601" y="24887"/>
                    </a:cubicBezTo>
                    <a:cubicBezTo>
                      <a:pt x="14641" y="24190"/>
                      <a:pt x="14661" y="23653"/>
                      <a:pt x="14721" y="23315"/>
                    </a:cubicBezTo>
                    <a:cubicBezTo>
                      <a:pt x="14920" y="21863"/>
                      <a:pt x="8832" y="3223"/>
                      <a:pt x="777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65"/>
              <p:cNvSpPr/>
              <p:nvPr/>
            </p:nvSpPr>
            <p:spPr>
              <a:xfrm>
                <a:off x="7530075" y="1363550"/>
                <a:ext cx="542100" cy="594325"/>
              </a:xfrm>
              <a:custGeom>
                <a:avLst/>
                <a:gdLst/>
                <a:ahLst/>
                <a:cxnLst/>
                <a:rect l="l" t="t" r="r" b="b"/>
                <a:pathLst>
                  <a:path w="21684" h="23773" extrusionOk="0">
                    <a:moveTo>
                      <a:pt x="4456" y="0"/>
                    </a:moveTo>
                    <a:lnTo>
                      <a:pt x="4456" y="0"/>
                    </a:lnTo>
                    <a:cubicBezTo>
                      <a:pt x="6326" y="8952"/>
                      <a:pt x="0" y="22280"/>
                      <a:pt x="20" y="22280"/>
                    </a:cubicBezTo>
                    <a:cubicBezTo>
                      <a:pt x="2069" y="21823"/>
                      <a:pt x="3163" y="19933"/>
                      <a:pt x="3163" y="19933"/>
                    </a:cubicBezTo>
                    <a:lnTo>
                      <a:pt x="3163" y="19933"/>
                    </a:lnTo>
                    <a:lnTo>
                      <a:pt x="2487" y="23772"/>
                    </a:lnTo>
                    <a:cubicBezTo>
                      <a:pt x="4735" y="22817"/>
                      <a:pt x="6724" y="19217"/>
                      <a:pt x="6724" y="19217"/>
                    </a:cubicBezTo>
                    <a:lnTo>
                      <a:pt x="6724" y="19217"/>
                    </a:lnTo>
                    <a:lnTo>
                      <a:pt x="6465" y="22917"/>
                    </a:lnTo>
                    <a:cubicBezTo>
                      <a:pt x="7719" y="22121"/>
                      <a:pt x="9370" y="19396"/>
                      <a:pt x="9370" y="19396"/>
                    </a:cubicBezTo>
                    <a:lnTo>
                      <a:pt x="9430" y="22578"/>
                    </a:lnTo>
                    <a:cubicBezTo>
                      <a:pt x="10563" y="22141"/>
                      <a:pt x="11299" y="18540"/>
                      <a:pt x="11299" y="18540"/>
                    </a:cubicBezTo>
                    <a:lnTo>
                      <a:pt x="13309" y="21743"/>
                    </a:lnTo>
                    <a:cubicBezTo>
                      <a:pt x="14124" y="20947"/>
                      <a:pt x="13826" y="18202"/>
                      <a:pt x="13826" y="18202"/>
                    </a:cubicBezTo>
                    <a:lnTo>
                      <a:pt x="13826" y="18202"/>
                    </a:lnTo>
                    <a:cubicBezTo>
                      <a:pt x="16273" y="19595"/>
                      <a:pt x="19276" y="19794"/>
                      <a:pt x="19276" y="19794"/>
                    </a:cubicBezTo>
                    <a:lnTo>
                      <a:pt x="17208" y="17625"/>
                    </a:lnTo>
                    <a:lnTo>
                      <a:pt x="17208" y="17625"/>
                    </a:lnTo>
                    <a:cubicBezTo>
                      <a:pt x="18021" y="17919"/>
                      <a:pt x="18860" y="18010"/>
                      <a:pt x="19589" y="18010"/>
                    </a:cubicBezTo>
                    <a:cubicBezTo>
                      <a:pt x="20785" y="18010"/>
                      <a:pt x="21683" y="17764"/>
                      <a:pt x="21683" y="17764"/>
                    </a:cubicBezTo>
                    <a:cubicBezTo>
                      <a:pt x="13528" y="16332"/>
                      <a:pt x="4457" y="1"/>
                      <a:pt x="445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65"/>
              <p:cNvSpPr/>
              <p:nvPr/>
            </p:nvSpPr>
            <p:spPr>
              <a:xfrm>
                <a:off x="7325675" y="1710675"/>
                <a:ext cx="992675" cy="613700"/>
              </a:xfrm>
              <a:custGeom>
                <a:avLst/>
                <a:gdLst/>
                <a:ahLst/>
                <a:cxnLst/>
                <a:rect l="l" t="t" r="r" b="b"/>
                <a:pathLst>
                  <a:path w="39707" h="24548" extrusionOk="0">
                    <a:moveTo>
                      <a:pt x="19157" y="0"/>
                    </a:moveTo>
                    <a:lnTo>
                      <a:pt x="19157" y="0"/>
                    </a:lnTo>
                    <a:cubicBezTo>
                      <a:pt x="19495" y="1293"/>
                      <a:pt x="19654" y="2646"/>
                      <a:pt x="19654" y="3959"/>
                    </a:cubicBezTo>
                    <a:cubicBezTo>
                      <a:pt x="15875" y="1870"/>
                      <a:pt x="14204" y="637"/>
                      <a:pt x="14204" y="637"/>
                    </a:cubicBezTo>
                    <a:cubicBezTo>
                      <a:pt x="12891" y="9827"/>
                      <a:pt x="0" y="20928"/>
                      <a:pt x="0" y="20928"/>
                    </a:cubicBezTo>
                    <a:cubicBezTo>
                      <a:pt x="164" y="20942"/>
                      <a:pt x="324" y="20949"/>
                      <a:pt x="482" y="20949"/>
                    </a:cubicBezTo>
                    <a:cubicBezTo>
                      <a:pt x="2637" y="20949"/>
                      <a:pt x="4281" y="19653"/>
                      <a:pt x="4337" y="19634"/>
                    </a:cubicBezTo>
                    <a:lnTo>
                      <a:pt x="4337" y="19634"/>
                    </a:lnTo>
                    <a:lnTo>
                      <a:pt x="2169" y="23116"/>
                    </a:lnTo>
                    <a:cubicBezTo>
                      <a:pt x="4973" y="22877"/>
                      <a:pt x="8474" y="20033"/>
                      <a:pt x="8475" y="20032"/>
                    </a:cubicBezTo>
                    <a:lnTo>
                      <a:pt x="8475" y="20032"/>
                    </a:lnTo>
                    <a:lnTo>
                      <a:pt x="6824" y="23533"/>
                    </a:lnTo>
                    <a:cubicBezTo>
                      <a:pt x="8514" y="23156"/>
                      <a:pt x="11319" y="21047"/>
                      <a:pt x="11319" y="21047"/>
                    </a:cubicBezTo>
                    <a:lnTo>
                      <a:pt x="11319" y="21047"/>
                    </a:lnTo>
                    <a:lnTo>
                      <a:pt x="10205" y="24130"/>
                    </a:lnTo>
                    <a:cubicBezTo>
                      <a:pt x="11618" y="24071"/>
                      <a:pt x="13746" y="20828"/>
                      <a:pt x="13746" y="20828"/>
                    </a:cubicBezTo>
                    <a:lnTo>
                      <a:pt x="14741" y="24548"/>
                    </a:lnTo>
                    <a:cubicBezTo>
                      <a:pt x="15915" y="24031"/>
                      <a:pt x="17028" y="19297"/>
                      <a:pt x="17029" y="19296"/>
                    </a:cubicBezTo>
                    <a:lnTo>
                      <a:pt x="17029" y="19296"/>
                    </a:lnTo>
                    <a:cubicBezTo>
                      <a:pt x="16989" y="20251"/>
                      <a:pt x="16830" y="24051"/>
                      <a:pt x="16830" y="24051"/>
                    </a:cubicBezTo>
                    <a:lnTo>
                      <a:pt x="19078" y="21087"/>
                    </a:lnTo>
                    <a:lnTo>
                      <a:pt x="18003" y="24369"/>
                    </a:lnTo>
                    <a:cubicBezTo>
                      <a:pt x="20549" y="23275"/>
                      <a:pt x="22499" y="19337"/>
                      <a:pt x="22499" y="19336"/>
                    </a:cubicBezTo>
                    <a:lnTo>
                      <a:pt x="22499" y="19336"/>
                    </a:lnTo>
                    <a:lnTo>
                      <a:pt x="22360" y="23116"/>
                    </a:lnTo>
                    <a:cubicBezTo>
                      <a:pt x="23792" y="22240"/>
                      <a:pt x="25582" y="19376"/>
                      <a:pt x="25582" y="19376"/>
                    </a:cubicBezTo>
                    <a:lnTo>
                      <a:pt x="25781" y="22579"/>
                    </a:lnTo>
                    <a:cubicBezTo>
                      <a:pt x="27074" y="22121"/>
                      <a:pt x="27771" y="18401"/>
                      <a:pt x="27771" y="18401"/>
                    </a:cubicBezTo>
                    <a:lnTo>
                      <a:pt x="30217" y="21564"/>
                    </a:lnTo>
                    <a:cubicBezTo>
                      <a:pt x="31113" y="20729"/>
                      <a:pt x="30655" y="17944"/>
                      <a:pt x="30655" y="17944"/>
                    </a:cubicBezTo>
                    <a:lnTo>
                      <a:pt x="30655" y="17944"/>
                    </a:lnTo>
                    <a:cubicBezTo>
                      <a:pt x="33520" y="19237"/>
                      <a:pt x="37001" y="19276"/>
                      <a:pt x="37001" y="19276"/>
                    </a:cubicBezTo>
                    <a:lnTo>
                      <a:pt x="34534" y="17188"/>
                    </a:lnTo>
                    <a:lnTo>
                      <a:pt x="34534" y="17188"/>
                    </a:lnTo>
                    <a:cubicBezTo>
                      <a:pt x="35317" y="17403"/>
                      <a:pt x="36111" y="17478"/>
                      <a:pt x="36834" y="17478"/>
                    </a:cubicBezTo>
                    <a:cubicBezTo>
                      <a:pt x="38446" y="17478"/>
                      <a:pt x="39706" y="17108"/>
                      <a:pt x="39706" y="17108"/>
                    </a:cubicBezTo>
                    <a:cubicBezTo>
                      <a:pt x="34932" y="16591"/>
                      <a:pt x="24747" y="6565"/>
                      <a:pt x="24150" y="6267"/>
                    </a:cubicBezTo>
                    <a:cubicBezTo>
                      <a:pt x="21147" y="2885"/>
                      <a:pt x="19157" y="1"/>
                      <a:pt x="191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65"/>
              <p:cNvSpPr/>
              <p:nvPr/>
            </p:nvSpPr>
            <p:spPr>
              <a:xfrm>
                <a:off x="7283900" y="2298500"/>
                <a:ext cx="992175" cy="560500"/>
              </a:xfrm>
              <a:custGeom>
                <a:avLst/>
                <a:gdLst/>
                <a:ahLst/>
                <a:cxnLst/>
                <a:rect l="l" t="t" r="r" b="b"/>
                <a:pathLst>
                  <a:path w="39687" h="22420" extrusionOk="0">
                    <a:moveTo>
                      <a:pt x="21146" y="1"/>
                    </a:moveTo>
                    <a:cubicBezTo>
                      <a:pt x="18282" y="4675"/>
                      <a:pt x="0" y="18799"/>
                      <a:pt x="0" y="18799"/>
                    </a:cubicBezTo>
                    <a:cubicBezTo>
                      <a:pt x="150" y="18812"/>
                      <a:pt x="297" y="18817"/>
                      <a:pt x="442" y="18817"/>
                    </a:cubicBezTo>
                    <a:cubicBezTo>
                      <a:pt x="2617" y="18817"/>
                      <a:pt x="4280" y="17506"/>
                      <a:pt x="4317" y="17506"/>
                    </a:cubicBezTo>
                    <a:lnTo>
                      <a:pt x="4317" y="17506"/>
                    </a:lnTo>
                    <a:lnTo>
                      <a:pt x="2149" y="20987"/>
                    </a:lnTo>
                    <a:cubicBezTo>
                      <a:pt x="4954" y="20749"/>
                      <a:pt x="8454" y="17904"/>
                      <a:pt x="8455" y="17904"/>
                    </a:cubicBezTo>
                    <a:lnTo>
                      <a:pt x="8455" y="17904"/>
                    </a:lnTo>
                    <a:lnTo>
                      <a:pt x="6804" y="21405"/>
                    </a:lnTo>
                    <a:cubicBezTo>
                      <a:pt x="8495" y="21027"/>
                      <a:pt x="11299" y="18919"/>
                      <a:pt x="11300" y="18919"/>
                    </a:cubicBezTo>
                    <a:lnTo>
                      <a:pt x="11300" y="18919"/>
                    </a:lnTo>
                    <a:lnTo>
                      <a:pt x="10186" y="22002"/>
                    </a:lnTo>
                    <a:cubicBezTo>
                      <a:pt x="11598" y="21942"/>
                      <a:pt x="13726" y="18700"/>
                      <a:pt x="13726" y="18700"/>
                    </a:cubicBezTo>
                    <a:lnTo>
                      <a:pt x="14721" y="22420"/>
                    </a:lnTo>
                    <a:cubicBezTo>
                      <a:pt x="15895" y="21903"/>
                      <a:pt x="17009" y="17169"/>
                      <a:pt x="17009" y="17168"/>
                    </a:cubicBezTo>
                    <a:lnTo>
                      <a:pt x="17009" y="17168"/>
                    </a:lnTo>
                    <a:cubicBezTo>
                      <a:pt x="16969" y="18123"/>
                      <a:pt x="16810" y="21922"/>
                      <a:pt x="16810" y="21922"/>
                    </a:cubicBezTo>
                    <a:lnTo>
                      <a:pt x="19058" y="18958"/>
                    </a:lnTo>
                    <a:lnTo>
                      <a:pt x="17983" y="22241"/>
                    </a:lnTo>
                    <a:cubicBezTo>
                      <a:pt x="20530" y="21147"/>
                      <a:pt x="22479" y="17208"/>
                      <a:pt x="22479" y="17208"/>
                    </a:cubicBezTo>
                    <a:lnTo>
                      <a:pt x="22479" y="17208"/>
                    </a:lnTo>
                    <a:lnTo>
                      <a:pt x="22340" y="20987"/>
                    </a:lnTo>
                    <a:cubicBezTo>
                      <a:pt x="23772" y="20112"/>
                      <a:pt x="25563" y="17248"/>
                      <a:pt x="25563" y="17248"/>
                    </a:cubicBezTo>
                    <a:lnTo>
                      <a:pt x="25762" y="20450"/>
                    </a:lnTo>
                    <a:cubicBezTo>
                      <a:pt x="27055" y="19993"/>
                      <a:pt x="27751" y="16273"/>
                      <a:pt x="27751" y="16273"/>
                    </a:cubicBezTo>
                    <a:lnTo>
                      <a:pt x="30198" y="19436"/>
                    </a:lnTo>
                    <a:cubicBezTo>
                      <a:pt x="31093" y="18600"/>
                      <a:pt x="30635" y="15815"/>
                      <a:pt x="30635" y="15815"/>
                    </a:cubicBezTo>
                    <a:lnTo>
                      <a:pt x="30635" y="15815"/>
                    </a:lnTo>
                    <a:cubicBezTo>
                      <a:pt x="33500" y="17108"/>
                      <a:pt x="36981" y="17148"/>
                      <a:pt x="36981" y="17148"/>
                    </a:cubicBezTo>
                    <a:lnTo>
                      <a:pt x="34514" y="15059"/>
                    </a:lnTo>
                    <a:lnTo>
                      <a:pt x="34514" y="15059"/>
                    </a:lnTo>
                    <a:cubicBezTo>
                      <a:pt x="35291" y="15275"/>
                      <a:pt x="36082" y="15349"/>
                      <a:pt x="36805" y="15349"/>
                    </a:cubicBezTo>
                    <a:cubicBezTo>
                      <a:pt x="38416" y="15349"/>
                      <a:pt x="39686" y="14980"/>
                      <a:pt x="39686" y="14980"/>
                    </a:cubicBezTo>
                    <a:cubicBezTo>
                      <a:pt x="34912" y="14463"/>
                      <a:pt x="22519" y="458"/>
                      <a:pt x="21922" y="160"/>
                    </a:cubicBezTo>
                    <a:lnTo>
                      <a:pt x="211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65"/>
              <p:cNvSpPr/>
              <p:nvPr/>
            </p:nvSpPr>
            <p:spPr>
              <a:xfrm>
                <a:off x="7263025" y="3321975"/>
                <a:ext cx="1293025" cy="434700"/>
              </a:xfrm>
              <a:custGeom>
                <a:avLst/>
                <a:gdLst/>
                <a:ahLst/>
                <a:cxnLst/>
                <a:rect l="l" t="t" r="r" b="b"/>
                <a:pathLst>
                  <a:path w="51721" h="17388" extrusionOk="0">
                    <a:moveTo>
                      <a:pt x="14363" y="1"/>
                    </a:moveTo>
                    <a:lnTo>
                      <a:pt x="14144" y="399"/>
                    </a:lnTo>
                    <a:cubicBezTo>
                      <a:pt x="6306" y="12096"/>
                      <a:pt x="0" y="13468"/>
                      <a:pt x="0" y="13468"/>
                    </a:cubicBezTo>
                    <a:cubicBezTo>
                      <a:pt x="161" y="13478"/>
                      <a:pt x="320" y="13483"/>
                      <a:pt x="477" y="13483"/>
                    </a:cubicBezTo>
                    <a:cubicBezTo>
                      <a:pt x="3353" y="13483"/>
                      <a:pt x="5547" y="11853"/>
                      <a:pt x="5589" y="11798"/>
                    </a:cubicBezTo>
                    <a:lnTo>
                      <a:pt x="5589" y="11798"/>
                    </a:lnTo>
                    <a:lnTo>
                      <a:pt x="2805" y="15995"/>
                    </a:lnTo>
                    <a:cubicBezTo>
                      <a:pt x="6465" y="15676"/>
                      <a:pt x="11020" y="12176"/>
                      <a:pt x="11021" y="12175"/>
                    </a:cubicBezTo>
                    <a:lnTo>
                      <a:pt x="11021" y="12175"/>
                    </a:lnTo>
                    <a:lnTo>
                      <a:pt x="8892" y="16392"/>
                    </a:lnTo>
                    <a:cubicBezTo>
                      <a:pt x="11080" y="15895"/>
                      <a:pt x="14740" y="13309"/>
                      <a:pt x="14740" y="13309"/>
                    </a:cubicBezTo>
                    <a:lnTo>
                      <a:pt x="14740" y="13309"/>
                    </a:lnTo>
                    <a:lnTo>
                      <a:pt x="13328" y="17009"/>
                    </a:lnTo>
                    <a:cubicBezTo>
                      <a:pt x="15158" y="16910"/>
                      <a:pt x="17923" y="12991"/>
                      <a:pt x="17923" y="12991"/>
                    </a:cubicBezTo>
                    <a:lnTo>
                      <a:pt x="19276" y="17387"/>
                    </a:lnTo>
                    <a:cubicBezTo>
                      <a:pt x="20788" y="16770"/>
                      <a:pt x="22200" y="11102"/>
                      <a:pt x="22200" y="11101"/>
                    </a:cubicBezTo>
                    <a:lnTo>
                      <a:pt x="22200" y="11101"/>
                    </a:lnTo>
                    <a:cubicBezTo>
                      <a:pt x="22160" y="12235"/>
                      <a:pt x="21981" y="16770"/>
                      <a:pt x="21981" y="16770"/>
                    </a:cubicBezTo>
                    <a:lnTo>
                      <a:pt x="24866" y="13190"/>
                    </a:lnTo>
                    <a:lnTo>
                      <a:pt x="23493" y="17109"/>
                    </a:lnTo>
                    <a:cubicBezTo>
                      <a:pt x="26795" y="15776"/>
                      <a:pt x="29322" y="11002"/>
                      <a:pt x="29322" y="11001"/>
                    </a:cubicBezTo>
                    <a:lnTo>
                      <a:pt x="29322" y="11001"/>
                    </a:lnTo>
                    <a:lnTo>
                      <a:pt x="29163" y="15497"/>
                    </a:lnTo>
                    <a:cubicBezTo>
                      <a:pt x="31033" y="14423"/>
                      <a:pt x="33340" y="11001"/>
                      <a:pt x="33340" y="11001"/>
                    </a:cubicBezTo>
                    <a:lnTo>
                      <a:pt x="33619" y="14801"/>
                    </a:lnTo>
                    <a:cubicBezTo>
                      <a:pt x="35310" y="14204"/>
                      <a:pt x="36185" y="9788"/>
                      <a:pt x="36185" y="9788"/>
                    </a:cubicBezTo>
                    <a:lnTo>
                      <a:pt x="39368" y="13488"/>
                    </a:lnTo>
                    <a:cubicBezTo>
                      <a:pt x="40561" y="12454"/>
                      <a:pt x="39925" y="9152"/>
                      <a:pt x="39925" y="9151"/>
                    </a:cubicBezTo>
                    <a:lnTo>
                      <a:pt x="39925" y="9151"/>
                    </a:lnTo>
                    <a:cubicBezTo>
                      <a:pt x="43470" y="10528"/>
                      <a:pt x="47749" y="10564"/>
                      <a:pt x="48184" y="10564"/>
                    </a:cubicBezTo>
                    <a:cubicBezTo>
                      <a:pt x="48208" y="10564"/>
                      <a:pt x="48220" y="10564"/>
                      <a:pt x="48220" y="10564"/>
                    </a:cubicBezTo>
                    <a:lnTo>
                      <a:pt x="44977" y="8137"/>
                    </a:lnTo>
                    <a:lnTo>
                      <a:pt x="44977" y="8137"/>
                    </a:lnTo>
                    <a:cubicBezTo>
                      <a:pt x="45885" y="8342"/>
                      <a:pt x="46809" y="8416"/>
                      <a:pt x="47671" y="8416"/>
                    </a:cubicBezTo>
                    <a:cubicBezTo>
                      <a:pt x="49907" y="8416"/>
                      <a:pt x="51721" y="7918"/>
                      <a:pt x="51721" y="7918"/>
                    </a:cubicBezTo>
                    <a:cubicBezTo>
                      <a:pt x="45475" y="7421"/>
                      <a:pt x="15138" y="339"/>
                      <a:pt x="1436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65"/>
              <p:cNvSpPr/>
              <p:nvPr/>
            </p:nvSpPr>
            <p:spPr>
              <a:xfrm>
                <a:off x="6922350" y="3076800"/>
                <a:ext cx="1470600" cy="454575"/>
              </a:xfrm>
              <a:custGeom>
                <a:avLst/>
                <a:gdLst/>
                <a:ahLst/>
                <a:cxnLst/>
                <a:rect l="l" t="t" r="r" b="b"/>
                <a:pathLst>
                  <a:path w="58824" h="18183" extrusionOk="0">
                    <a:moveTo>
                      <a:pt x="29422" y="1"/>
                    </a:moveTo>
                    <a:lnTo>
                      <a:pt x="27830" y="259"/>
                    </a:lnTo>
                    <a:cubicBezTo>
                      <a:pt x="21286" y="8793"/>
                      <a:pt x="1" y="12891"/>
                      <a:pt x="1" y="12891"/>
                    </a:cubicBezTo>
                    <a:cubicBezTo>
                      <a:pt x="415" y="12943"/>
                      <a:pt x="822" y="12966"/>
                      <a:pt x="1216" y="12966"/>
                    </a:cubicBezTo>
                    <a:cubicBezTo>
                      <a:pt x="4109" y="12966"/>
                      <a:pt x="6349" y="11737"/>
                      <a:pt x="6443" y="11737"/>
                    </a:cubicBezTo>
                    <a:cubicBezTo>
                      <a:pt x="6444" y="11737"/>
                      <a:pt x="6445" y="11737"/>
                      <a:pt x="6446" y="11737"/>
                    </a:cubicBezTo>
                    <a:lnTo>
                      <a:pt x="2925" y="15636"/>
                    </a:lnTo>
                    <a:cubicBezTo>
                      <a:pt x="7082" y="15557"/>
                      <a:pt x="12532" y="12474"/>
                      <a:pt x="12533" y="12473"/>
                    </a:cubicBezTo>
                    <a:lnTo>
                      <a:pt x="12533" y="12473"/>
                    </a:lnTo>
                    <a:lnTo>
                      <a:pt x="9768" y="16452"/>
                    </a:lnTo>
                    <a:cubicBezTo>
                      <a:pt x="12274" y="16134"/>
                      <a:pt x="16630" y="13866"/>
                      <a:pt x="16631" y="13866"/>
                    </a:cubicBezTo>
                    <a:lnTo>
                      <a:pt x="16631" y="13866"/>
                    </a:lnTo>
                    <a:lnTo>
                      <a:pt x="14701" y="17367"/>
                    </a:lnTo>
                    <a:cubicBezTo>
                      <a:pt x="14718" y="17368"/>
                      <a:pt x="14734" y="17368"/>
                      <a:pt x="14751" y="17368"/>
                    </a:cubicBezTo>
                    <a:cubicBezTo>
                      <a:pt x="16806" y="17368"/>
                      <a:pt x="20211" y="13766"/>
                      <a:pt x="20211" y="13766"/>
                    </a:cubicBezTo>
                    <a:lnTo>
                      <a:pt x="21246" y="18143"/>
                    </a:lnTo>
                    <a:cubicBezTo>
                      <a:pt x="23056" y="17646"/>
                      <a:pt x="25125" y="12196"/>
                      <a:pt x="25125" y="12195"/>
                    </a:cubicBezTo>
                    <a:lnTo>
                      <a:pt x="25125" y="12195"/>
                    </a:lnTo>
                    <a:cubicBezTo>
                      <a:pt x="24986" y="13309"/>
                      <a:pt x="24409" y="17745"/>
                      <a:pt x="24409" y="17745"/>
                    </a:cubicBezTo>
                    <a:lnTo>
                      <a:pt x="27990" y="14443"/>
                    </a:lnTo>
                    <a:lnTo>
                      <a:pt x="26100" y="18183"/>
                    </a:lnTo>
                    <a:cubicBezTo>
                      <a:pt x="29979" y="17128"/>
                      <a:pt x="33221" y="12653"/>
                      <a:pt x="33221" y="12652"/>
                    </a:cubicBezTo>
                    <a:lnTo>
                      <a:pt x="33221" y="12652"/>
                    </a:lnTo>
                    <a:lnTo>
                      <a:pt x="32664" y="17049"/>
                    </a:lnTo>
                    <a:cubicBezTo>
                      <a:pt x="34852" y="16134"/>
                      <a:pt x="37757" y="12951"/>
                      <a:pt x="37757" y="12951"/>
                    </a:cubicBezTo>
                    <a:lnTo>
                      <a:pt x="37757" y="16691"/>
                    </a:lnTo>
                    <a:cubicBezTo>
                      <a:pt x="39726" y="16193"/>
                      <a:pt x="41099" y="11956"/>
                      <a:pt x="41099" y="11956"/>
                    </a:cubicBezTo>
                    <a:lnTo>
                      <a:pt x="44401" y="15796"/>
                    </a:lnTo>
                    <a:cubicBezTo>
                      <a:pt x="45813" y="14880"/>
                      <a:pt x="45416" y="11598"/>
                      <a:pt x="45416" y="11598"/>
                    </a:cubicBezTo>
                    <a:lnTo>
                      <a:pt x="45416" y="11598"/>
                    </a:lnTo>
                    <a:cubicBezTo>
                      <a:pt x="49533" y="13289"/>
                      <a:pt x="54646" y="13607"/>
                      <a:pt x="54646" y="13607"/>
                    </a:cubicBezTo>
                    <a:lnTo>
                      <a:pt x="51184" y="11001"/>
                    </a:lnTo>
                    <a:lnTo>
                      <a:pt x="51184" y="11001"/>
                    </a:lnTo>
                    <a:cubicBezTo>
                      <a:pt x="52683" y="11403"/>
                      <a:pt x="54243" y="11521"/>
                      <a:pt x="55559" y="11521"/>
                    </a:cubicBezTo>
                    <a:cubicBezTo>
                      <a:pt x="57440" y="11521"/>
                      <a:pt x="58823" y="11280"/>
                      <a:pt x="58823" y="11280"/>
                    </a:cubicBezTo>
                    <a:cubicBezTo>
                      <a:pt x="51841" y="10345"/>
                      <a:pt x="30257" y="359"/>
                      <a:pt x="294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65"/>
              <p:cNvSpPr/>
              <p:nvPr/>
            </p:nvSpPr>
            <p:spPr>
              <a:xfrm>
                <a:off x="6860675" y="4169425"/>
                <a:ext cx="1471100" cy="455050"/>
              </a:xfrm>
              <a:custGeom>
                <a:avLst/>
                <a:gdLst/>
                <a:ahLst/>
                <a:cxnLst/>
                <a:rect l="l" t="t" r="r" b="b"/>
                <a:pathLst>
                  <a:path w="58844" h="18202" extrusionOk="0">
                    <a:moveTo>
                      <a:pt x="29422" y="0"/>
                    </a:moveTo>
                    <a:lnTo>
                      <a:pt x="27831" y="279"/>
                    </a:lnTo>
                    <a:cubicBezTo>
                      <a:pt x="21286" y="8813"/>
                      <a:pt x="1" y="12910"/>
                      <a:pt x="1" y="12910"/>
                    </a:cubicBezTo>
                    <a:cubicBezTo>
                      <a:pt x="412" y="12959"/>
                      <a:pt x="814" y="12980"/>
                      <a:pt x="1204" y="12980"/>
                    </a:cubicBezTo>
                    <a:cubicBezTo>
                      <a:pt x="4176" y="12980"/>
                      <a:pt x="6446" y="11737"/>
                      <a:pt x="6446" y="11737"/>
                    </a:cubicBezTo>
                    <a:lnTo>
                      <a:pt x="6446" y="11737"/>
                    </a:lnTo>
                    <a:lnTo>
                      <a:pt x="2945" y="15636"/>
                    </a:lnTo>
                    <a:cubicBezTo>
                      <a:pt x="7082" y="15576"/>
                      <a:pt x="12533" y="12493"/>
                      <a:pt x="12533" y="12493"/>
                    </a:cubicBezTo>
                    <a:lnTo>
                      <a:pt x="12533" y="12493"/>
                    </a:lnTo>
                    <a:lnTo>
                      <a:pt x="9768" y="16471"/>
                    </a:lnTo>
                    <a:cubicBezTo>
                      <a:pt x="12294" y="16133"/>
                      <a:pt x="16631" y="13885"/>
                      <a:pt x="16631" y="13885"/>
                    </a:cubicBezTo>
                    <a:lnTo>
                      <a:pt x="16631" y="13885"/>
                    </a:lnTo>
                    <a:lnTo>
                      <a:pt x="14702" y="17386"/>
                    </a:lnTo>
                    <a:cubicBezTo>
                      <a:pt x="14713" y="17386"/>
                      <a:pt x="14724" y="17387"/>
                      <a:pt x="14735" y="17387"/>
                    </a:cubicBezTo>
                    <a:cubicBezTo>
                      <a:pt x="16808" y="17387"/>
                      <a:pt x="20212" y="13786"/>
                      <a:pt x="20212" y="13786"/>
                    </a:cubicBezTo>
                    <a:lnTo>
                      <a:pt x="21346" y="18202"/>
                    </a:lnTo>
                    <a:cubicBezTo>
                      <a:pt x="23136" y="17705"/>
                      <a:pt x="25224" y="12255"/>
                      <a:pt x="25225" y="12254"/>
                    </a:cubicBezTo>
                    <a:lnTo>
                      <a:pt x="25225" y="12254"/>
                    </a:lnTo>
                    <a:cubicBezTo>
                      <a:pt x="25066" y="13388"/>
                      <a:pt x="24489" y="17804"/>
                      <a:pt x="24489" y="17804"/>
                    </a:cubicBezTo>
                    <a:lnTo>
                      <a:pt x="28010" y="14442"/>
                    </a:lnTo>
                    <a:lnTo>
                      <a:pt x="26100" y="18202"/>
                    </a:lnTo>
                    <a:cubicBezTo>
                      <a:pt x="29999" y="17128"/>
                      <a:pt x="33221" y="12652"/>
                      <a:pt x="33222" y="12652"/>
                    </a:cubicBezTo>
                    <a:lnTo>
                      <a:pt x="33222" y="12652"/>
                    </a:lnTo>
                    <a:lnTo>
                      <a:pt x="32665" y="17048"/>
                    </a:lnTo>
                    <a:cubicBezTo>
                      <a:pt x="34853" y="16133"/>
                      <a:pt x="37777" y="12950"/>
                      <a:pt x="37777" y="12950"/>
                    </a:cubicBezTo>
                    <a:lnTo>
                      <a:pt x="37777" y="16710"/>
                    </a:lnTo>
                    <a:cubicBezTo>
                      <a:pt x="39727" y="16213"/>
                      <a:pt x="41099" y="11956"/>
                      <a:pt x="41099" y="11956"/>
                    </a:cubicBezTo>
                    <a:lnTo>
                      <a:pt x="44401" y="15815"/>
                    </a:lnTo>
                    <a:cubicBezTo>
                      <a:pt x="45834" y="14900"/>
                      <a:pt x="45436" y="11618"/>
                      <a:pt x="45436" y="11617"/>
                    </a:cubicBezTo>
                    <a:lnTo>
                      <a:pt x="45436" y="11617"/>
                    </a:lnTo>
                    <a:cubicBezTo>
                      <a:pt x="49534" y="13308"/>
                      <a:pt x="54646" y="13627"/>
                      <a:pt x="54646" y="13627"/>
                    </a:cubicBezTo>
                    <a:lnTo>
                      <a:pt x="51205" y="11021"/>
                    </a:lnTo>
                    <a:lnTo>
                      <a:pt x="51205" y="11021"/>
                    </a:lnTo>
                    <a:cubicBezTo>
                      <a:pt x="52703" y="11416"/>
                      <a:pt x="54269" y="11532"/>
                      <a:pt x="55590" y="11532"/>
                    </a:cubicBezTo>
                    <a:cubicBezTo>
                      <a:pt x="57463" y="11532"/>
                      <a:pt x="58843" y="11299"/>
                      <a:pt x="58843" y="11299"/>
                    </a:cubicBezTo>
                    <a:cubicBezTo>
                      <a:pt x="51841" y="10344"/>
                      <a:pt x="30258" y="378"/>
                      <a:pt x="294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65"/>
              <p:cNvSpPr/>
              <p:nvPr/>
            </p:nvSpPr>
            <p:spPr>
              <a:xfrm>
                <a:off x="6810950" y="3533350"/>
                <a:ext cx="1171700" cy="487875"/>
              </a:xfrm>
              <a:custGeom>
                <a:avLst/>
                <a:gdLst/>
                <a:ahLst/>
                <a:cxnLst/>
                <a:rect l="l" t="t" r="r" b="b"/>
                <a:pathLst>
                  <a:path w="46868" h="19515" extrusionOk="0">
                    <a:moveTo>
                      <a:pt x="32823" y="0"/>
                    </a:moveTo>
                    <a:cubicBezTo>
                      <a:pt x="32107" y="279"/>
                      <a:pt x="5670" y="9927"/>
                      <a:pt x="1" y="10285"/>
                    </a:cubicBezTo>
                    <a:cubicBezTo>
                      <a:pt x="1" y="10285"/>
                      <a:pt x="1778" y="10813"/>
                      <a:pt x="3928" y="10813"/>
                    </a:cubicBezTo>
                    <a:cubicBezTo>
                      <a:pt x="4638" y="10813"/>
                      <a:pt x="5387" y="10756"/>
                      <a:pt x="6128" y="10603"/>
                    </a:cubicBezTo>
                    <a:lnTo>
                      <a:pt x="6128" y="10603"/>
                    </a:lnTo>
                    <a:lnTo>
                      <a:pt x="3144" y="12732"/>
                    </a:lnTo>
                    <a:cubicBezTo>
                      <a:pt x="3144" y="12732"/>
                      <a:pt x="3223" y="12733"/>
                      <a:pt x="3369" y="12733"/>
                    </a:cubicBezTo>
                    <a:cubicBezTo>
                      <a:pt x="4274" y="12733"/>
                      <a:pt x="7734" y="12660"/>
                      <a:pt x="10663" y="11598"/>
                    </a:cubicBezTo>
                    <a:lnTo>
                      <a:pt x="10663" y="11598"/>
                    </a:lnTo>
                    <a:cubicBezTo>
                      <a:pt x="10663" y="11598"/>
                      <a:pt x="10046" y="14582"/>
                      <a:pt x="11101" y="15536"/>
                    </a:cubicBezTo>
                    <a:lnTo>
                      <a:pt x="14085" y="12254"/>
                    </a:lnTo>
                    <a:cubicBezTo>
                      <a:pt x="14085" y="12254"/>
                      <a:pt x="14801" y="16292"/>
                      <a:pt x="16313" y="16889"/>
                    </a:cubicBezTo>
                    <a:lnTo>
                      <a:pt x="16631" y="13428"/>
                    </a:lnTo>
                    <a:cubicBezTo>
                      <a:pt x="16631" y="13428"/>
                      <a:pt x="18680" y="16591"/>
                      <a:pt x="20351" y="17605"/>
                    </a:cubicBezTo>
                    <a:lnTo>
                      <a:pt x="20291" y="13527"/>
                    </a:lnTo>
                    <a:lnTo>
                      <a:pt x="20291" y="13527"/>
                    </a:lnTo>
                    <a:cubicBezTo>
                      <a:pt x="20291" y="13528"/>
                      <a:pt x="22479" y="17904"/>
                      <a:pt x="25463" y="19197"/>
                    </a:cubicBezTo>
                    <a:lnTo>
                      <a:pt x="24290" y="15596"/>
                    </a:lnTo>
                    <a:lnTo>
                      <a:pt x="26856" y="18898"/>
                    </a:lnTo>
                    <a:cubicBezTo>
                      <a:pt x="26856" y="18898"/>
                      <a:pt x="26776" y="14800"/>
                      <a:pt x="26756" y="13746"/>
                    </a:cubicBezTo>
                    <a:lnTo>
                      <a:pt x="26756" y="13746"/>
                    </a:lnTo>
                    <a:cubicBezTo>
                      <a:pt x="26756" y="13747"/>
                      <a:pt x="27930" y="18918"/>
                      <a:pt x="29322" y="19515"/>
                    </a:cubicBezTo>
                    <a:lnTo>
                      <a:pt x="30615" y="15536"/>
                    </a:lnTo>
                    <a:cubicBezTo>
                      <a:pt x="30615" y="15536"/>
                      <a:pt x="33042" y="19177"/>
                      <a:pt x="34713" y="19296"/>
                    </a:cubicBezTo>
                    <a:lnTo>
                      <a:pt x="33500" y="15914"/>
                    </a:lnTo>
                    <a:lnTo>
                      <a:pt x="33500" y="15914"/>
                    </a:lnTo>
                    <a:cubicBezTo>
                      <a:pt x="33500" y="15915"/>
                      <a:pt x="36782" y="18321"/>
                      <a:pt x="38752" y="18819"/>
                    </a:cubicBezTo>
                    <a:lnTo>
                      <a:pt x="36882" y="14979"/>
                    </a:lnTo>
                    <a:lnTo>
                      <a:pt x="36882" y="14979"/>
                    </a:lnTo>
                    <a:cubicBezTo>
                      <a:pt x="36882" y="14980"/>
                      <a:pt x="40960" y="18222"/>
                      <a:pt x="44262" y="18600"/>
                    </a:cubicBezTo>
                    <a:lnTo>
                      <a:pt x="41795" y="14741"/>
                    </a:lnTo>
                    <a:cubicBezTo>
                      <a:pt x="41796" y="14740"/>
                      <a:pt x="41796" y="14740"/>
                      <a:pt x="41797" y="14740"/>
                    </a:cubicBezTo>
                    <a:cubicBezTo>
                      <a:pt x="41882" y="14740"/>
                      <a:pt x="43891" y="16279"/>
                      <a:pt x="46577" y="16279"/>
                    </a:cubicBezTo>
                    <a:cubicBezTo>
                      <a:pt x="46673" y="16279"/>
                      <a:pt x="46770" y="16277"/>
                      <a:pt x="46868" y="16272"/>
                    </a:cubicBezTo>
                    <a:cubicBezTo>
                      <a:pt x="46868" y="16272"/>
                      <a:pt x="39945" y="11140"/>
                      <a:pt x="33022" y="378"/>
                    </a:cubicBezTo>
                    <a:lnTo>
                      <a:pt x="3282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65"/>
              <p:cNvSpPr/>
              <p:nvPr/>
            </p:nvSpPr>
            <p:spPr>
              <a:xfrm>
                <a:off x="6861175" y="4169425"/>
                <a:ext cx="737050" cy="324325"/>
              </a:xfrm>
              <a:custGeom>
                <a:avLst/>
                <a:gdLst/>
                <a:ahLst/>
                <a:cxnLst/>
                <a:rect l="l" t="t" r="r" b="b"/>
                <a:pathLst>
                  <a:path w="29482" h="12973" extrusionOk="0">
                    <a:moveTo>
                      <a:pt x="29422" y="0"/>
                    </a:moveTo>
                    <a:lnTo>
                      <a:pt x="27831" y="279"/>
                    </a:lnTo>
                    <a:cubicBezTo>
                      <a:pt x="21286" y="8813"/>
                      <a:pt x="1" y="12910"/>
                      <a:pt x="1" y="12910"/>
                    </a:cubicBezTo>
                    <a:cubicBezTo>
                      <a:pt x="353" y="12957"/>
                      <a:pt x="692" y="12973"/>
                      <a:pt x="1022" y="12973"/>
                    </a:cubicBezTo>
                    <a:cubicBezTo>
                      <a:pt x="1400" y="12973"/>
                      <a:pt x="1768" y="12952"/>
                      <a:pt x="2129" y="12930"/>
                    </a:cubicBezTo>
                    <a:cubicBezTo>
                      <a:pt x="2030" y="12930"/>
                      <a:pt x="1930" y="12930"/>
                      <a:pt x="1831" y="12910"/>
                    </a:cubicBezTo>
                    <a:cubicBezTo>
                      <a:pt x="1831" y="12910"/>
                      <a:pt x="3462" y="12592"/>
                      <a:pt x="5949" y="11956"/>
                    </a:cubicBezTo>
                    <a:cubicBezTo>
                      <a:pt x="6247" y="11836"/>
                      <a:pt x="6426" y="11737"/>
                      <a:pt x="6426" y="11737"/>
                    </a:cubicBezTo>
                    <a:lnTo>
                      <a:pt x="6426" y="11737"/>
                    </a:lnTo>
                    <a:lnTo>
                      <a:pt x="6307" y="11856"/>
                    </a:lnTo>
                    <a:cubicBezTo>
                      <a:pt x="20968" y="8832"/>
                      <a:pt x="29482" y="20"/>
                      <a:pt x="294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65"/>
              <p:cNvSpPr/>
              <p:nvPr/>
            </p:nvSpPr>
            <p:spPr>
              <a:xfrm>
                <a:off x="6810950" y="3533350"/>
                <a:ext cx="826075" cy="270825"/>
              </a:xfrm>
              <a:custGeom>
                <a:avLst/>
                <a:gdLst/>
                <a:ahLst/>
                <a:cxnLst/>
                <a:rect l="l" t="t" r="r" b="b"/>
                <a:pathLst>
                  <a:path w="33043" h="10833" extrusionOk="0">
                    <a:moveTo>
                      <a:pt x="32823" y="0"/>
                    </a:moveTo>
                    <a:cubicBezTo>
                      <a:pt x="32107" y="279"/>
                      <a:pt x="5670" y="9927"/>
                      <a:pt x="1" y="10285"/>
                    </a:cubicBezTo>
                    <a:cubicBezTo>
                      <a:pt x="1" y="10302"/>
                      <a:pt x="1785" y="10832"/>
                      <a:pt x="3957" y="10832"/>
                    </a:cubicBezTo>
                    <a:cubicBezTo>
                      <a:pt x="4244" y="10832"/>
                      <a:pt x="4537" y="10823"/>
                      <a:pt x="4834" y="10802"/>
                    </a:cubicBezTo>
                    <a:cubicBezTo>
                      <a:pt x="3104" y="10683"/>
                      <a:pt x="33042" y="458"/>
                      <a:pt x="33022" y="378"/>
                    </a:cubicBezTo>
                    <a:lnTo>
                      <a:pt x="3282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65"/>
              <p:cNvSpPr/>
              <p:nvPr/>
            </p:nvSpPr>
            <p:spPr>
              <a:xfrm>
                <a:off x="6922350" y="3083275"/>
                <a:ext cx="703725" cy="317475"/>
              </a:xfrm>
              <a:custGeom>
                <a:avLst/>
                <a:gdLst/>
                <a:ahLst/>
                <a:cxnLst/>
                <a:rect l="l" t="t" r="r" b="b"/>
                <a:pathLst>
                  <a:path w="28149" h="12699" extrusionOk="0">
                    <a:moveTo>
                      <a:pt x="27830" y="0"/>
                    </a:moveTo>
                    <a:cubicBezTo>
                      <a:pt x="21286" y="8534"/>
                      <a:pt x="1" y="12632"/>
                      <a:pt x="1" y="12632"/>
                    </a:cubicBezTo>
                    <a:cubicBezTo>
                      <a:pt x="420" y="12679"/>
                      <a:pt x="840" y="12698"/>
                      <a:pt x="1251" y="12698"/>
                    </a:cubicBezTo>
                    <a:cubicBezTo>
                      <a:pt x="1542" y="12698"/>
                      <a:pt x="1829" y="12688"/>
                      <a:pt x="2109" y="12672"/>
                    </a:cubicBezTo>
                    <a:cubicBezTo>
                      <a:pt x="2010" y="12672"/>
                      <a:pt x="1910" y="12632"/>
                      <a:pt x="1811" y="12632"/>
                    </a:cubicBezTo>
                    <a:cubicBezTo>
                      <a:pt x="1811" y="12632"/>
                      <a:pt x="3462" y="12314"/>
                      <a:pt x="5948" y="11697"/>
                    </a:cubicBezTo>
                    <a:cubicBezTo>
                      <a:pt x="6247" y="11578"/>
                      <a:pt x="6406" y="11478"/>
                      <a:pt x="6406" y="11478"/>
                    </a:cubicBezTo>
                    <a:lnTo>
                      <a:pt x="6406" y="11478"/>
                    </a:lnTo>
                    <a:lnTo>
                      <a:pt x="6287" y="11598"/>
                    </a:lnTo>
                    <a:cubicBezTo>
                      <a:pt x="26100" y="7400"/>
                      <a:pt x="28149" y="478"/>
                      <a:pt x="28089" y="458"/>
                    </a:cubicBezTo>
                    <a:lnTo>
                      <a:pt x="2783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65"/>
              <p:cNvSpPr/>
              <p:nvPr/>
            </p:nvSpPr>
            <p:spPr>
              <a:xfrm>
                <a:off x="7283900" y="2298500"/>
                <a:ext cx="543100" cy="470200"/>
              </a:xfrm>
              <a:custGeom>
                <a:avLst/>
                <a:gdLst/>
                <a:ahLst/>
                <a:cxnLst/>
                <a:rect l="l" t="t" r="r" b="b"/>
                <a:pathLst>
                  <a:path w="21724" h="18808" extrusionOk="0">
                    <a:moveTo>
                      <a:pt x="21146" y="1"/>
                    </a:moveTo>
                    <a:cubicBezTo>
                      <a:pt x="18282" y="4636"/>
                      <a:pt x="0" y="18799"/>
                      <a:pt x="0" y="18799"/>
                    </a:cubicBezTo>
                    <a:cubicBezTo>
                      <a:pt x="115" y="18805"/>
                      <a:pt x="228" y="18808"/>
                      <a:pt x="339" y="18808"/>
                    </a:cubicBezTo>
                    <a:cubicBezTo>
                      <a:pt x="980" y="18808"/>
                      <a:pt x="1564" y="18713"/>
                      <a:pt x="2089" y="18560"/>
                    </a:cubicBezTo>
                    <a:cubicBezTo>
                      <a:pt x="16392" y="6386"/>
                      <a:pt x="21723" y="120"/>
                      <a:pt x="21723" y="120"/>
                    </a:cubicBezTo>
                    <a:lnTo>
                      <a:pt x="211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65"/>
              <p:cNvSpPr/>
              <p:nvPr/>
            </p:nvSpPr>
            <p:spPr>
              <a:xfrm>
                <a:off x="7325175" y="1861850"/>
                <a:ext cx="328750" cy="372025"/>
              </a:xfrm>
              <a:custGeom>
                <a:avLst/>
                <a:gdLst/>
                <a:ahLst/>
                <a:cxnLst/>
                <a:rect l="l" t="t" r="r" b="b"/>
                <a:pathLst>
                  <a:path w="13150" h="14881" extrusionOk="0">
                    <a:moveTo>
                      <a:pt x="13150" y="1"/>
                    </a:moveTo>
                    <a:cubicBezTo>
                      <a:pt x="13113" y="58"/>
                      <a:pt x="13077" y="116"/>
                      <a:pt x="13040" y="174"/>
                    </a:cubicBezTo>
                    <a:lnTo>
                      <a:pt x="13040" y="174"/>
                    </a:lnTo>
                    <a:cubicBezTo>
                      <a:pt x="13113" y="66"/>
                      <a:pt x="13150" y="1"/>
                      <a:pt x="13150" y="1"/>
                    </a:cubicBezTo>
                    <a:close/>
                    <a:moveTo>
                      <a:pt x="13040" y="174"/>
                    </a:moveTo>
                    <a:lnTo>
                      <a:pt x="13040" y="174"/>
                    </a:lnTo>
                    <a:cubicBezTo>
                      <a:pt x="12786" y="549"/>
                      <a:pt x="12093" y="1449"/>
                      <a:pt x="10981" y="1990"/>
                    </a:cubicBezTo>
                    <a:lnTo>
                      <a:pt x="10882" y="2487"/>
                    </a:lnTo>
                    <a:cubicBezTo>
                      <a:pt x="6665" y="9132"/>
                      <a:pt x="1" y="14841"/>
                      <a:pt x="1" y="14841"/>
                    </a:cubicBezTo>
                    <a:cubicBezTo>
                      <a:pt x="215" y="14868"/>
                      <a:pt x="424" y="14881"/>
                      <a:pt x="626" y="14881"/>
                    </a:cubicBezTo>
                    <a:cubicBezTo>
                      <a:pt x="1154" y="14881"/>
                      <a:pt x="1638" y="14797"/>
                      <a:pt x="2069" y="14682"/>
                    </a:cubicBezTo>
                    <a:cubicBezTo>
                      <a:pt x="3251" y="13637"/>
                      <a:pt x="9272" y="6077"/>
                      <a:pt x="13040" y="17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65"/>
              <p:cNvSpPr/>
              <p:nvPr/>
            </p:nvSpPr>
            <p:spPr>
              <a:xfrm>
                <a:off x="7531075" y="1363550"/>
                <a:ext cx="179525" cy="557025"/>
              </a:xfrm>
              <a:custGeom>
                <a:avLst/>
                <a:gdLst/>
                <a:ahLst/>
                <a:cxnLst/>
                <a:rect l="l" t="t" r="r" b="b"/>
                <a:pathLst>
                  <a:path w="7181" h="22281" extrusionOk="0">
                    <a:moveTo>
                      <a:pt x="4436" y="0"/>
                    </a:moveTo>
                    <a:lnTo>
                      <a:pt x="4436" y="0"/>
                    </a:lnTo>
                    <a:cubicBezTo>
                      <a:pt x="6286" y="8952"/>
                      <a:pt x="0" y="22280"/>
                      <a:pt x="0" y="22280"/>
                    </a:cubicBezTo>
                    <a:cubicBezTo>
                      <a:pt x="1094" y="22021"/>
                      <a:pt x="1930" y="21345"/>
                      <a:pt x="2447" y="20788"/>
                    </a:cubicBezTo>
                    <a:cubicBezTo>
                      <a:pt x="7181" y="10982"/>
                      <a:pt x="4437" y="3"/>
                      <a:pt x="44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65"/>
              <p:cNvSpPr/>
              <p:nvPr/>
            </p:nvSpPr>
            <p:spPr>
              <a:xfrm>
                <a:off x="7325175" y="2035925"/>
                <a:ext cx="992175" cy="288950"/>
              </a:xfrm>
              <a:custGeom>
                <a:avLst/>
                <a:gdLst/>
                <a:ahLst/>
                <a:cxnLst/>
                <a:rect l="l" t="t" r="r" b="b"/>
                <a:pathLst>
                  <a:path w="39687" h="11558" extrusionOk="0">
                    <a:moveTo>
                      <a:pt x="28746" y="0"/>
                    </a:moveTo>
                    <a:lnTo>
                      <a:pt x="29143" y="3561"/>
                    </a:lnTo>
                    <a:cubicBezTo>
                      <a:pt x="28248" y="3322"/>
                      <a:pt x="23992" y="339"/>
                      <a:pt x="23991" y="338"/>
                    </a:cubicBezTo>
                    <a:lnTo>
                      <a:pt x="23991" y="338"/>
                    </a:lnTo>
                    <a:lnTo>
                      <a:pt x="25702" y="3004"/>
                    </a:lnTo>
                    <a:cubicBezTo>
                      <a:pt x="23991" y="2467"/>
                      <a:pt x="22718" y="1612"/>
                      <a:pt x="22718" y="1612"/>
                    </a:cubicBezTo>
                    <a:lnTo>
                      <a:pt x="20510" y="5769"/>
                    </a:lnTo>
                    <a:cubicBezTo>
                      <a:pt x="20729" y="4874"/>
                      <a:pt x="19575" y="2825"/>
                      <a:pt x="19575" y="2825"/>
                    </a:cubicBezTo>
                    <a:lnTo>
                      <a:pt x="18123" y="5908"/>
                    </a:lnTo>
                    <a:cubicBezTo>
                      <a:pt x="17446" y="5471"/>
                      <a:pt x="15517" y="2527"/>
                      <a:pt x="15517" y="2527"/>
                    </a:cubicBezTo>
                    <a:lnTo>
                      <a:pt x="15119" y="6565"/>
                    </a:lnTo>
                    <a:lnTo>
                      <a:pt x="12811" y="1691"/>
                    </a:lnTo>
                    <a:lnTo>
                      <a:pt x="7779" y="5073"/>
                    </a:lnTo>
                    <a:lnTo>
                      <a:pt x="7997" y="3143"/>
                    </a:lnTo>
                    <a:lnTo>
                      <a:pt x="7997" y="3143"/>
                    </a:lnTo>
                    <a:cubicBezTo>
                      <a:pt x="5610" y="6227"/>
                      <a:pt x="1" y="7918"/>
                      <a:pt x="1" y="7918"/>
                    </a:cubicBezTo>
                    <a:cubicBezTo>
                      <a:pt x="165" y="7932"/>
                      <a:pt x="327" y="7939"/>
                      <a:pt x="486" y="7939"/>
                    </a:cubicBezTo>
                    <a:cubicBezTo>
                      <a:pt x="2657" y="7939"/>
                      <a:pt x="4297" y="6645"/>
                      <a:pt x="4297" y="6644"/>
                    </a:cubicBezTo>
                    <a:lnTo>
                      <a:pt x="4297" y="6644"/>
                    </a:lnTo>
                    <a:lnTo>
                      <a:pt x="2129" y="10126"/>
                    </a:lnTo>
                    <a:cubicBezTo>
                      <a:pt x="4954" y="9907"/>
                      <a:pt x="8455" y="7043"/>
                      <a:pt x="8455" y="7042"/>
                    </a:cubicBezTo>
                    <a:lnTo>
                      <a:pt x="8455" y="7042"/>
                    </a:lnTo>
                    <a:lnTo>
                      <a:pt x="6784" y="10543"/>
                    </a:lnTo>
                    <a:cubicBezTo>
                      <a:pt x="8455" y="10165"/>
                      <a:pt x="11279" y="8057"/>
                      <a:pt x="11280" y="8057"/>
                    </a:cubicBezTo>
                    <a:lnTo>
                      <a:pt x="11280" y="8057"/>
                    </a:lnTo>
                    <a:lnTo>
                      <a:pt x="10166" y="11140"/>
                    </a:lnTo>
                    <a:cubicBezTo>
                      <a:pt x="11558" y="11100"/>
                      <a:pt x="13727" y="7838"/>
                      <a:pt x="13727" y="7838"/>
                    </a:cubicBezTo>
                    <a:lnTo>
                      <a:pt x="14721" y="11558"/>
                    </a:lnTo>
                    <a:cubicBezTo>
                      <a:pt x="15895" y="11061"/>
                      <a:pt x="17009" y="6307"/>
                      <a:pt x="17009" y="6306"/>
                    </a:cubicBezTo>
                    <a:lnTo>
                      <a:pt x="17009" y="6306"/>
                    </a:lnTo>
                    <a:cubicBezTo>
                      <a:pt x="16949" y="7281"/>
                      <a:pt x="16810" y="11061"/>
                      <a:pt x="16810" y="11061"/>
                    </a:cubicBezTo>
                    <a:lnTo>
                      <a:pt x="19038" y="8116"/>
                    </a:lnTo>
                    <a:lnTo>
                      <a:pt x="17984" y="11399"/>
                    </a:lnTo>
                    <a:cubicBezTo>
                      <a:pt x="20530" y="10325"/>
                      <a:pt x="22479" y="6347"/>
                      <a:pt x="22479" y="6346"/>
                    </a:cubicBezTo>
                    <a:lnTo>
                      <a:pt x="22479" y="6346"/>
                    </a:lnTo>
                    <a:lnTo>
                      <a:pt x="22320" y="10126"/>
                    </a:lnTo>
                    <a:cubicBezTo>
                      <a:pt x="23752" y="9250"/>
                      <a:pt x="25563" y="6386"/>
                      <a:pt x="25563" y="6386"/>
                    </a:cubicBezTo>
                    <a:lnTo>
                      <a:pt x="25762" y="9589"/>
                    </a:lnTo>
                    <a:cubicBezTo>
                      <a:pt x="27055" y="9091"/>
                      <a:pt x="27751" y="5411"/>
                      <a:pt x="27751" y="5411"/>
                    </a:cubicBezTo>
                    <a:lnTo>
                      <a:pt x="30178" y="8574"/>
                    </a:lnTo>
                    <a:cubicBezTo>
                      <a:pt x="31073" y="7739"/>
                      <a:pt x="30635" y="4954"/>
                      <a:pt x="30635" y="4954"/>
                    </a:cubicBezTo>
                    <a:lnTo>
                      <a:pt x="30635" y="4954"/>
                    </a:lnTo>
                    <a:cubicBezTo>
                      <a:pt x="33500" y="6247"/>
                      <a:pt x="36981" y="6286"/>
                      <a:pt x="36981" y="6286"/>
                    </a:cubicBezTo>
                    <a:lnTo>
                      <a:pt x="34514" y="4198"/>
                    </a:lnTo>
                    <a:lnTo>
                      <a:pt x="34514" y="4198"/>
                    </a:lnTo>
                    <a:cubicBezTo>
                      <a:pt x="35291" y="4413"/>
                      <a:pt x="36082" y="4488"/>
                      <a:pt x="36805" y="4488"/>
                    </a:cubicBezTo>
                    <a:cubicBezTo>
                      <a:pt x="38416" y="4488"/>
                      <a:pt x="39686" y="4118"/>
                      <a:pt x="39686" y="4118"/>
                    </a:cubicBezTo>
                    <a:cubicBezTo>
                      <a:pt x="38195" y="3959"/>
                      <a:pt x="36185" y="2885"/>
                      <a:pt x="34097" y="1432"/>
                    </a:cubicBezTo>
                    <a:cubicBezTo>
                      <a:pt x="31531" y="1214"/>
                      <a:pt x="28746" y="0"/>
                      <a:pt x="2874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65"/>
              <p:cNvSpPr/>
              <p:nvPr/>
            </p:nvSpPr>
            <p:spPr>
              <a:xfrm>
                <a:off x="7797125" y="2117975"/>
                <a:ext cx="66175" cy="189500"/>
              </a:xfrm>
              <a:custGeom>
                <a:avLst/>
                <a:gdLst/>
                <a:ahLst/>
                <a:cxnLst/>
                <a:rect l="l" t="t" r="r" b="b"/>
                <a:pathLst>
                  <a:path w="2647" h="7580" extrusionOk="0">
                    <a:moveTo>
                      <a:pt x="995" y="1"/>
                    </a:moveTo>
                    <a:cubicBezTo>
                      <a:pt x="896" y="1910"/>
                      <a:pt x="717" y="4894"/>
                      <a:pt x="1" y="7580"/>
                    </a:cubicBezTo>
                    <a:cubicBezTo>
                      <a:pt x="836" y="6983"/>
                      <a:pt x="1592" y="6147"/>
                      <a:pt x="2189" y="5332"/>
                    </a:cubicBezTo>
                    <a:cubicBezTo>
                      <a:pt x="2448" y="3581"/>
                      <a:pt x="2587" y="1910"/>
                      <a:pt x="2646" y="617"/>
                    </a:cubicBezTo>
                    <a:lnTo>
                      <a:pt x="2646" y="617"/>
                    </a:lnTo>
                    <a:lnTo>
                      <a:pt x="1692" y="2467"/>
                    </a:lnTo>
                    <a:cubicBezTo>
                      <a:pt x="1831" y="1851"/>
                      <a:pt x="1314" y="657"/>
                      <a:pt x="99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65"/>
              <p:cNvSpPr/>
              <p:nvPr/>
            </p:nvSpPr>
            <p:spPr>
              <a:xfrm>
                <a:off x="7606650" y="2876875"/>
                <a:ext cx="36825" cy="218350"/>
              </a:xfrm>
              <a:custGeom>
                <a:avLst/>
                <a:gdLst/>
                <a:ahLst/>
                <a:cxnLst/>
                <a:rect l="l" t="t" r="r" b="b"/>
                <a:pathLst>
                  <a:path w="1473" h="8734" extrusionOk="0">
                    <a:moveTo>
                      <a:pt x="1473" y="1"/>
                    </a:moveTo>
                    <a:lnTo>
                      <a:pt x="220" y="4815"/>
                    </a:lnTo>
                    <a:lnTo>
                      <a:pt x="1" y="8734"/>
                    </a:lnTo>
                    <a:lnTo>
                      <a:pt x="717" y="8694"/>
                    </a:lnTo>
                    <a:lnTo>
                      <a:pt x="1354" y="3462"/>
                    </a:lnTo>
                    <a:lnTo>
                      <a:pt x="147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65"/>
              <p:cNvSpPr/>
              <p:nvPr/>
            </p:nvSpPr>
            <p:spPr>
              <a:xfrm>
                <a:off x="6995950" y="3273250"/>
                <a:ext cx="1398475" cy="259625"/>
              </a:xfrm>
              <a:custGeom>
                <a:avLst/>
                <a:gdLst/>
                <a:ahLst/>
                <a:cxnLst/>
                <a:rect l="l" t="t" r="r" b="b"/>
                <a:pathLst>
                  <a:path w="55939" h="10385" extrusionOk="0">
                    <a:moveTo>
                      <a:pt x="40025" y="0"/>
                    </a:moveTo>
                    <a:lnTo>
                      <a:pt x="40403" y="4198"/>
                    </a:lnTo>
                    <a:cubicBezTo>
                      <a:pt x="39169" y="3879"/>
                      <a:pt x="33481" y="120"/>
                      <a:pt x="33480" y="120"/>
                    </a:cubicBezTo>
                    <a:lnTo>
                      <a:pt x="33480" y="120"/>
                    </a:lnTo>
                    <a:lnTo>
                      <a:pt x="35688" y="3342"/>
                    </a:lnTo>
                    <a:cubicBezTo>
                      <a:pt x="33361" y="2606"/>
                      <a:pt x="31670" y="1532"/>
                      <a:pt x="31670" y="1532"/>
                    </a:cubicBezTo>
                    <a:lnTo>
                      <a:pt x="28407" y="6286"/>
                    </a:lnTo>
                    <a:cubicBezTo>
                      <a:pt x="28746" y="5232"/>
                      <a:pt x="27254" y="2785"/>
                      <a:pt x="27254" y="2785"/>
                    </a:cubicBezTo>
                    <a:lnTo>
                      <a:pt x="25125" y="6286"/>
                    </a:lnTo>
                    <a:cubicBezTo>
                      <a:pt x="24210" y="5710"/>
                      <a:pt x="21684" y="2149"/>
                      <a:pt x="21684" y="2149"/>
                    </a:cubicBezTo>
                    <a:lnTo>
                      <a:pt x="20928" y="6863"/>
                    </a:lnTo>
                    <a:lnTo>
                      <a:pt x="17944" y="1035"/>
                    </a:lnTo>
                    <a:lnTo>
                      <a:pt x="10882" y="4715"/>
                    </a:lnTo>
                    <a:lnTo>
                      <a:pt x="11300" y="2447"/>
                    </a:lnTo>
                    <a:lnTo>
                      <a:pt x="11300" y="2447"/>
                    </a:lnTo>
                    <a:cubicBezTo>
                      <a:pt x="8157" y="5590"/>
                      <a:pt x="1493" y="7221"/>
                      <a:pt x="259" y="7520"/>
                    </a:cubicBezTo>
                    <a:lnTo>
                      <a:pt x="1" y="7798"/>
                    </a:lnTo>
                    <a:cubicBezTo>
                      <a:pt x="4158" y="7758"/>
                      <a:pt x="9608" y="4636"/>
                      <a:pt x="9609" y="4635"/>
                    </a:cubicBezTo>
                    <a:lnTo>
                      <a:pt x="9609" y="4635"/>
                    </a:lnTo>
                    <a:lnTo>
                      <a:pt x="6844" y="8614"/>
                    </a:lnTo>
                    <a:cubicBezTo>
                      <a:pt x="9350" y="8296"/>
                      <a:pt x="13706" y="6028"/>
                      <a:pt x="13707" y="6028"/>
                    </a:cubicBezTo>
                    <a:lnTo>
                      <a:pt x="13707" y="6028"/>
                    </a:lnTo>
                    <a:lnTo>
                      <a:pt x="11777" y="9549"/>
                    </a:lnTo>
                    <a:cubicBezTo>
                      <a:pt x="11783" y="9549"/>
                      <a:pt x="11788" y="9549"/>
                      <a:pt x="11793" y="9549"/>
                    </a:cubicBezTo>
                    <a:cubicBezTo>
                      <a:pt x="13805" y="9549"/>
                      <a:pt x="17267" y="5908"/>
                      <a:pt x="17267" y="5908"/>
                    </a:cubicBezTo>
                    <a:lnTo>
                      <a:pt x="18381" y="10325"/>
                    </a:lnTo>
                    <a:cubicBezTo>
                      <a:pt x="20172" y="9827"/>
                      <a:pt x="22260" y="4397"/>
                      <a:pt x="22261" y="4397"/>
                    </a:cubicBezTo>
                    <a:lnTo>
                      <a:pt x="22261" y="4397"/>
                    </a:lnTo>
                    <a:cubicBezTo>
                      <a:pt x="22121" y="5511"/>
                      <a:pt x="21544" y="9927"/>
                      <a:pt x="21544" y="9927"/>
                    </a:cubicBezTo>
                    <a:lnTo>
                      <a:pt x="25125" y="6625"/>
                    </a:lnTo>
                    <a:lnTo>
                      <a:pt x="23235" y="10384"/>
                    </a:lnTo>
                    <a:cubicBezTo>
                      <a:pt x="27074" y="9290"/>
                      <a:pt x="30317" y="4815"/>
                      <a:pt x="30317" y="4814"/>
                    </a:cubicBezTo>
                    <a:lnTo>
                      <a:pt x="30317" y="4814"/>
                    </a:lnTo>
                    <a:lnTo>
                      <a:pt x="29780" y="9211"/>
                    </a:lnTo>
                    <a:cubicBezTo>
                      <a:pt x="31968" y="8296"/>
                      <a:pt x="34873" y="5113"/>
                      <a:pt x="34873" y="5113"/>
                    </a:cubicBezTo>
                    <a:lnTo>
                      <a:pt x="34873" y="8872"/>
                    </a:lnTo>
                    <a:cubicBezTo>
                      <a:pt x="36842" y="8395"/>
                      <a:pt x="38195" y="4118"/>
                      <a:pt x="38195" y="4118"/>
                    </a:cubicBezTo>
                    <a:lnTo>
                      <a:pt x="41517" y="7977"/>
                    </a:lnTo>
                    <a:cubicBezTo>
                      <a:pt x="42929" y="7062"/>
                      <a:pt x="42531" y="3780"/>
                      <a:pt x="42531" y="3780"/>
                    </a:cubicBezTo>
                    <a:lnTo>
                      <a:pt x="42531" y="3780"/>
                    </a:lnTo>
                    <a:cubicBezTo>
                      <a:pt x="46609" y="5471"/>
                      <a:pt x="51761" y="5789"/>
                      <a:pt x="51761" y="5789"/>
                    </a:cubicBezTo>
                    <a:lnTo>
                      <a:pt x="48300" y="3183"/>
                    </a:lnTo>
                    <a:lnTo>
                      <a:pt x="48300" y="3183"/>
                    </a:lnTo>
                    <a:cubicBezTo>
                      <a:pt x="49781" y="3572"/>
                      <a:pt x="51321" y="3687"/>
                      <a:pt x="52627" y="3687"/>
                    </a:cubicBezTo>
                    <a:cubicBezTo>
                      <a:pt x="54532" y="3687"/>
                      <a:pt x="55939" y="3442"/>
                      <a:pt x="55939" y="3442"/>
                    </a:cubicBezTo>
                    <a:cubicBezTo>
                      <a:pt x="54288" y="3223"/>
                      <a:pt x="51841" y="2507"/>
                      <a:pt x="49016" y="1512"/>
                    </a:cubicBezTo>
                    <a:cubicBezTo>
                      <a:pt x="45197" y="1134"/>
                      <a:pt x="40025" y="0"/>
                      <a:pt x="400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65"/>
              <p:cNvSpPr/>
              <p:nvPr/>
            </p:nvSpPr>
            <p:spPr>
              <a:xfrm>
                <a:off x="7582300" y="3341875"/>
                <a:ext cx="101475" cy="189000"/>
              </a:xfrm>
              <a:custGeom>
                <a:avLst/>
                <a:gdLst/>
                <a:ahLst/>
                <a:cxnLst/>
                <a:rect l="l" t="t" r="r" b="b"/>
                <a:pathLst>
                  <a:path w="4059" h="7560" extrusionOk="0">
                    <a:moveTo>
                      <a:pt x="3760" y="1"/>
                    </a:moveTo>
                    <a:lnTo>
                      <a:pt x="1631" y="3522"/>
                    </a:lnTo>
                    <a:cubicBezTo>
                      <a:pt x="1333" y="3323"/>
                      <a:pt x="836" y="2786"/>
                      <a:pt x="298" y="2169"/>
                    </a:cubicBezTo>
                    <a:cubicBezTo>
                      <a:pt x="259" y="3183"/>
                      <a:pt x="179" y="4218"/>
                      <a:pt x="139" y="5272"/>
                    </a:cubicBezTo>
                    <a:lnTo>
                      <a:pt x="1651" y="3880"/>
                    </a:lnTo>
                    <a:lnTo>
                      <a:pt x="40" y="7122"/>
                    </a:lnTo>
                    <a:cubicBezTo>
                      <a:pt x="40" y="7261"/>
                      <a:pt x="0" y="7421"/>
                      <a:pt x="0" y="7560"/>
                    </a:cubicBezTo>
                    <a:cubicBezTo>
                      <a:pt x="1432" y="7122"/>
                      <a:pt x="2745" y="6247"/>
                      <a:pt x="3839" y="5292"/>
                    </a:cubicBezTo>
                    <a:cubicBezTo>
                      <a:pt x="3899" y="3661"/>
                      <a:pt x="3979" y="2049"/>
                      <a:pt x="4058" y="478"/>
                    </a:cubicBezTo>
                    <a:cubicBezTo>
                      <a:pt x="3879" y="180"/>
                      <a:pt x="3760" y="1"/>
                      <a:pt x="376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65"/>
              <p:cNvSpPr/>
              <p:nvPr/>
            </p:nvSpPr>
            <p:spPr>
              <a:xfrm>
                <a:off x="6889025" y="3756150"/>
                <a:ext cx="1093625" cy="266075"/>
              </a:xfrm>
              <a:custGeom>
                <a:avLst/>
                <a:gdLst/>
                <a:ahLst/>
                <a:cxnLst/>
                <a:rect l="l" t="t" r="r" b="b"/>
                <a:pathLst>
                  <a:path w="43745" h="10643" extrusionOk="0">
                    <a:moveTo>
                      <a:pt x="14483" y="0"/>
                    </a:moveTo>
                    <a:lnTo>
                      <a:pt x="7938" y="2427"/>
                    </a:lnTo>
                    <a:lnTo>
                      <a:pt x="8634" y="398"/>
                    </a:lnTo>
                    <a:lnTo>
                      <a:pt x="8634" y="398"/>
                    </a:lnTo>
                    <a:cubicBezTo>
                      <a:pt x="6526" y="2049"/>
                      <a:pt x="3124" y="2905"/>
                      <a:pt x="796" y="3282"/>
                    </a:cubicBezTo>
                    <a:lnTo>
                      <a:pt x="1" y="3839"/>
                    </a:lnTo>
                    <a:cubicBezTo>
                      <a:pt x="1" y="3839"/>
                      <a:pt x="81" y="3841"/>
                      <a:pt x="227" y="3841"/>
                    </a:cubicBezTo>
                    <a:cubicBezTo>
                      <a:pt x="1136" y="3841"/>
                      <a:pt x="4611" y="3768"/>
                      <a:pt x="7540" y="2706"/>
                    </a:cubicBezTo>
                    <a:lnTo>
                      <a:pt x="7540" y="2706"/>
                    </a:lnTo>
                    <a:cubicBezTo>
                      <a:pt x="7540" y="2706"/>
                      <a:pt x="6923" y="5690"/>
                      <a:pt x="7958" y="6664"/>
                    </a:cubicBezTo>
                    <a:lnTo>
                      <a:pt x="10942" y="3382"/>
                    </a:lnTo>
                    <a:cubicBezTo>
                      <a:pt x="10942" y="3382"/>
                      <a:pt x="11678" y="7400"/>
                      <a:pt x="13190" y="7997"/>
                    </a:cubicBezTo>
                    <a:lnTo>
                      <a:pt x="13508" y="4536"/>
                    </a:lnTo>
                    <a:cubicBezTo>
                      <a:pt x="13508" y="4536"/>
                      <a:pt x="15557" y="7699"/>
                      <a:pt x="17208" y="8713"/>
                    </a:cubicBezTo>
                    <a:lnTo>
                      <a:pt x="17168" y="4635"/>
                    </a:lnTo>
                    <a:lnTo>
                      <a:pt x="17168" y="4635"/>
                    </a:lnTo>
                    <a:cubicBezTo>
                      <a:pt x="17168" y="4636"/>
                      <a:pt x="19356" y="9012"/>
                      <a:pt x="22340" y="10305"/>
                    </a:cubicBezTo>
                    <a:lnTo>
                      <a:pt x="21167" y="6704"/>
                    </a:lnTo>
                    <a:lnTo>
                      <a:pt x="23733" y="10006"/>
                    </a:lnTo>
                    <a:cubicBezTo>
                      <a:pt x="23733" y="10006"/>
                      <a:pt x="23693" y="6406"/>
                      <a:pt x="23653" y="4973"/>
                    </a:cubicBezTo>
                    <a:lnTo>
                      <a:pt x="23653" y="4973"/>
                    </a:lnTo>
                    <a:cubicBezTo>
                      <a:pt x="23932" y="6107"/>
                      <a:pt x="25026" y="10106"/>
                      <a:pt x="26199" y="10643"/>
                    </a:cubicBezTo>
                    <a:lnTo>
                      <a:pt x="27492" y="6664"/>
                    </a:lnTo>
                    <a:cubicBezTo>
                      <a:pt x="27492" y="6664"/>
                      <a:pt x="29919" y="10285"/>
                      <a:pt x="31590" y="10404"/>
                    </a:cubicBezTo>
                    <a:lnTo>
                      <a:pt x="30377" y="7022"/>
                    </a:lnTo>
                    <a:lnTo>
                      <a:pt x="30377" y="7022"/>
                    </a:lnTo>
                    <a:cubicBezTo>
                      <a:pt x="30377" y="7023"/>
                      <a:pt x="33659" y="9449"/>
                      <a:pt x="35609" y="9947"/>
                    </a:cubicBezTo>
                    <a:lnTo>
                      <a:pt x="33759" y="6087"/>
                    </a:lnTo>
                    <a:lnTo>
                      <a:pt x="33759" y="6087"/>
                    </a:lnTo>
                    <a:cubicBezTo>
                      <a:pt x="33759" y="6088"/>
                      <a:pt x="37837" y="9350"/>
                      <a:pt x="41139" y="9708"/>
                    </a:cubicBezTo>
                    <a:lnTo>
                      <a:pt x="38672" y="5869"/>
                    </a:lnTo>
                    <a:cubicBezTo>
                      <a:pt x="38673" y="5867"/>
                      <a:pt x="38675" y="5866"/>
                      <a:pt x="38678" y="5866"/>
                    </a:cubicBezTo>
                    <a:cubicBezTo>
                      <a:pt x="38807" y="5866"/>
                      <a:pt x="40799" y="7367"/>
                      <a:pt x="43454" y="7367"/>
                    </a:cubicBezTo>
                    <a:cubicBezTo>
                      <a:pt x="43550" y="7367"/>
                      <a:pt x="43647" y="7365"/>
                      <a:pt x="43745" y="7360"/>
                    </a:cubicBezTo>
                    <a:cubicBezTo>
                      <a:pt x="43745" y="7360"/>
                      <a:pt x="42969" y="6784"/>
                      <a:pt x="41716" y="5650"/>
                    </a:cubicBezTo>
                    <a:cubicBezTo>
                      <a:pt x="41159" y="5351"/>
                      <a:pt x="40661" y="5152"/>
                      <a:pt x="40263" y="5073"/>
                    </a:cubicBezTo>
                    <a:cubicBezTo>
                      <a:pt x="37061" y="4456"/>
                      <a:pt x="33381" y="1989"/>
                      <a:pt x="33381" y="1989"/>
                    </a:cubicBezTo>
                    <a:lnTo>
                      <a:pt x="33062" y="5908"/>
                    </a:lnTo>
                    <a:cubicBezTo>
                      <a:pt x="32068" y="5471"/>
                      <a:pt x="27811" y="1234"/>
                      <a:pt x="27811" y="1234"/>
                    </a:cubicBezTo>
                    <a:lnTo>
                      <a:pt x="27811" y="1234"/>
                    </a:lnTo>
                    <a:lnTo>
                      <a:pt x="29203" y="4496"/>
                    </a:lnTo>
                    <a:cubicBezTo>
                      <a:pt x="27333" y="3501"/>
                      <a:pt x="26060" y="2288"/>
                      <a:pt x="26060" y="2288"/>
                    </a:cubicBezTo>
                    <a:lnTo>
                      <a:pt x="23633" y="4755"/>
                    </a:lnTo>
                    <a:lnTo>
                      <a:pt x="22579" y="6207"/>
                    </a:lnTo>
                    <a:cubicBezTo>
                      <a:pt x="23056" y="5292"/>
                      <a:pt x="22141" y="2825"/>
                      <a:pt x="22141" y="2825"/>
                    </a:cubicBezTo>
                    <a:lnTo>
                      <a:pt x="19774" y="5789"/>
                    </a:lnTo>
                    <a:cubicBezTo>
                      <a:pt x="19098" y="5152"/>
                      <a:pt x="17486" y="1532"/>
                      <a:pt x="17486" y="1532"/>
                    </a:cubicBezTo>
                    <a:lnTo>
                      <a:pt x="16114" y="5749"/>
                    </a:lnTo>
                    <a:lnTo>
                      <a:pt x="1448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65"/>
              <p:cNvSpPr/>
              <p:nvPr/>
            </p:nvSpPr>
            <p:spPr>
              <a:xfrm>
                <a:off x="7553950" y="3786475"/>
                <a:ext cx="106450" cy="217350"/>
              </a:xfrm>
              <a:custGeom>
                <a:avLst/>
                <a:gdLst/>
                <a:ahLst/>
                <a:cxnLst/>
                <a:rect l="l" t="t" r="r" b="b"/>
                <a:pathLst>
                  <a:path w="4258" h="8694" extrusionOk="0">
                    <a:moveTo>
                      <a:pt x="1214" y="1"/>
                    </a:moveTo>
                    <a:lnTo>
                      <a:pt x="2606" y="3263"/>
                    </a:lnTo>
                    <a:cubicBezTo>
                      <a:pt x="1711" y="2786"/>
                      <a:pt x="935" y="2229"/>
                      <a:pt x="398" y="1811"/>
                    </a:cubicBezTo>
                    <a:cubicBezTo>
                      <a:pt x="279" y="4039"/>
                      <a:pt x="120" y="6167"/>
                      <a:pt x="0" y="8236"/>
                    </a:cubicBezTo>
                    <a:lnTo>
                      <a:pt x="915" y="5392"/>
                    </a:lnTo>
                    <a:cubicBezTo>
                      <a:pt x="915" y="5392"/>
                      <a:pt x="2487" y="7699"/>
                      <a:pt x="3959" y="8694"/>
                    </a:cubicBezTo>
                    <a:cubicBezTo>
                      <a:pt x="3979" y="7978"/>
                      <a:pt x="4019" y="7261"/>
                      <a:pt x="4058" y="6525"/>
                    </a:cubicBezTo>
                    <a:lnTo>
                      <a:pt x="3780" y="5750"/>
                    </a:lnTo>
                    <a:lnTo>
                      <a:pt x="4078" y="5968"/>
                    </a:lnTo>
                    <a:cubicBezTo>
                      <a:pt x="4158" y="4974"/>
                      <a:pt x="4198" y="3939"/>
                      <a:pt x="4257" y="2885"/>
                    </a:cubicBezTo>
                    <a:cubicBezTo>
                      <a:pt x="2785" y="1572"/>
                      <a:pt x="1214" y="1"/>
                      <a:pt x="121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65"/>
              <p:cNvSpPr/>
              <p:nvPr/>
            </p:nvSpPr>
            <p:spPr>
              <a:xfrm>
                <a:off x="6934775" y="4420050"/>
                <a:ext cx="395400" cy="184050"/>
              </a:xfrm>
              <a:custGeom>
                <a:avLst/>
                <a:gdLst/>
                <a:ahLst/>
                <a:cxnLst/>
                <a:rect l="l" t="t" r="r" b="b"/>
                <a:pathLst>
                  <a:path w="15816" h="7362" extrusionOk="0">
                    <a:moveTo>
                      <a:pt x="12414" y="1"/>
                    </a:moveTo>
                    <a:lnTo>
                      <a:pt x="5253" y="3820"/>
                    </a:lnTo>
                    <a:lnTo>
                      <a:pt x="5551" y="1692"/>
                    </a:lnTo>
                    <a:lnTo>
                      <a:pt x="5551" y="1692"/>
                    </a:lnTo>
                    <a:cubicBezTo>
                      <a:pt x="4318" y="2905"/>
                      <a:pt x="2507" y="3960"/>
                      <a:pt x="697" y="4795"/>
                    </a:cubicBezTo>
                    <a:lnTo>
                      <a:pt x="1" y="5571"/>
                    </a:lnTo>
                    <a:cubicBezTo>
                      <a:pt x="4158" y="5511"/>
                      <a:pt x="9589" y="2408"/>
                      <a:pt x="9589" y="2408"/>
                    </a:cubicBezTo>
                    <a:lnTo>
                      <a:pt x="9589" y="2408"/>
                    </a:lnTo>
                    <a:lnTo>
                      <a:pt x="6804" y="6446"/>
                    </a:lnTo>
                    <a:cubicBezTo>
                      <a:pt x="9330" y="6108"/>
                      <a:pt x="13667" y="3860"/>
                      <a:pt x="13667" y="3860"/>
                    </a:cubicBezTo>
                    <a:lnTo>
                      <a:pt x="13667" y="3860"/>
                    </a:lnTo>
                    <a:lnTo>
                      <a:pt x="11738" y="7361"/>
                    </a:lnTo>
                    <a:cubicBezTo>
                      <a:pt x="11747" y="7361"/>
                      <a:pt x="11757" y="7362"/>
                      <a:pt x="11767" y="7362"/>
                    </a:cubicBezTo>
                    <a:cubicBezTo>
                      <a:pt x="12958" y="7362"/>
                      <a:pt x="14632" y="6159"/>
                      <a:pt x="15816" y="5113"/>
                    </a:cubicBezTo>
                    <a:lnTo>
                      <a:pt x="1241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65"/>
              <p:cNvSpPr/>
              <p:nvPr/>
            </p:nvSpPr>
            <p:spPr>
              <a:xfrm>
                <a:off x="7333625" y="4363875"/>
                <a:ext cx="999150" cy="262600"/>
              </a:xfrm>
              <a:custGeom>
                <a:avLst/>
                <a:gdLst/>
                <a:ahLst/>
                <a:cxnLst/>
                <a:rect l="l" t="t" r="r" b="b"/>
                <a:pathLst>
                  <a:path w="39966" h="10504" extrusionOk="0">
                    <a:moveTo>
                      <a:pt x="19496" y="0"/>
                    </a:moveTo>
                    <a:lnTo>
                      <a:pt x="20152" y="3919"/>
                    </a:lnTo>
                    <a:cubicBezTo>
                      <a:pt x="18839" y="3680"/>
                      <a:pt x="12673" y="537"/>
                      <a:pt x="12672" y="537"/>
                    </a:cubicBezTo>
                    <a:lnTo>
                      <a:pt x="12672" y="537"/>
                    </a:lnTo>
                    <a:lnTo>
                      <a:pt x="15199" y="3382"/>
                    </a:lnTo>
                    <a:cubicBezTo>
                      <a:pt x="12712" y="2845"/>
                      <a:pt x="10882" y="1950"/>
                      <a:pt x="10882" y="1950"/>
                    </a:cubicBezTo>
                    <a:lnTo>
                      <a:pt x="7759" y="6545"/>
                    </a:lnTo>
                    <a:cubicBezTo>
                      <a:pt x="8057" y="5550"/>
                      <a:pt x="6347" y="3362"/>
                      <a:pt x="6347" y="3362"/>
                    </a:cubicBezTo>
                    <a:lnTo>
                      <a:pt x="4337" y="6764"/>
                    </a:lnTo>
                    <a:cubicBezTo>
                      <a:pt x="3343" y="6306"/>
                      <a:pt x="478" y="3143"/>
                      <a:pt x="478" y="3143"/>
                    </a:cubicBezTo>
                    <a:lnTo>
                      <a:pt x="1" y="7360"/>
                    </a:lnTo>
                    <a:cubicBezTo>
                      <a:pt x="796" y="6664"/>
                      <a:pt x="1373" y="6067"/>
                      <a:pt x="1373" y="6067"/>
                    </a:cubicBezTo>
                    <a:lnTo>
                      <a:pt x="2487" y="10503"/>
                    </a:lnTo>
                    <a:cubicBezTo>
                      <a:pt x="4278" y="10006"/>
                      <a:pt x="6366" y="4556"/>
                      <a:pt x="6366" y="4556"/>
                    </a:cubicBezTo>
                    <a:lnTo>
                      <a:pt x="6366" y="4556"/>
                    </a:lnTo>
                    <a:cubicBezTo>
                      <a:pt x="6227" y="5670"/>
                      <a:pt x="5650" y="10106"/>
                      <a:pt x="5650" y="10106"/>
                    </a:cubicBezTo>
                    <a:lnTo>
                      <a:pt x="9132" y="6724"/>
                    </a:lnTo>
                    <a:lnTo>
                      <a:pt x="7242" y="10484"/>
                    </a:lnTo>
                    <a:cubicBezTo>
                      <a:pt x="11101" y="9409"/>
                      <a:pt x="14363" y="4934"/>
                      <a:pt x="14363" y="4933"/>
                    </a:cubicBezTo>
                    <a:lnTo>
                      <a:pt x="14363" y="4933"/>
                    </a:lnTo>
                    <a:lnTo>
                      <a:pt x="13806" y="9330"/>
                    </a:lnTo>
                    <a:cubicBezTo>
                      <a:pt x="15994" y="8415"/>
                      <a:pt x="18899" y="5232"/>
                      <a:pt x="18899" y="5232"/>
                    </a:cubicBezTo>
                    <a:lnTo>
                      <a:pt x="18899" y="8992"/>
                    </a:lnTo>
                    <a:cubicBezTo>
                      <a:pt x="20868" y="8514"/>
                      <a:pt x="22241" y="4237"/>
                      <a:pt x="22241" y="4237"/>
                    </a:cubicBezTo>
                    <a:lnTo>
                      <a:pt x="25543" y="8096"/>
                    </a:lnTo>
                    <a:cubicBezTo>
                      <a:pt x="26955" y="7161"/>
                      <a:pt x="26558" y="3879"/>
                      <a:pt x="26557" y="3879"/>
                    </a:cubicBezTo>
                    <a:lnTo>
                      <a:pt x="26557" y="3879"/>
                    </a:lnTo>
                    <a:cubicBezTo>
                      <a:pt x="30636" y="5570"/>
                      <a:pt x="35788" y="5908"/>
                      <a:pt x="35788" y="5908"/>
                    </a:cubicBezTo>
                    <a:lnTo>
                      <a:pt x="32326" y="3282"/>
                    </a:lnTo>
                    <a:lnTo>
                      <a:pt x="32326" y="3282"/>
                    </a:lnTo>
                    <a:cubicBezTo>
                      <a:pt x="33825" y="3684"/>
                      <a:pt x="35385" y="3802"/>
                      <a:pt x="36701" y="3802"/>
                    </a:cubicBezTo>
                    <a:cubicBezTo>
                      <a:pt x="38582" y="3802"/>
                      <a:pt x="39965" y="3561"/>
                      <a:pt x="39965" y="3561"/>
                    </a:cubicBezTo>
                    <a:cubicBezTo>
                      <a:pt x="37538" y="3243"/>
                      <a:pt x="33301" y="1790"/>
                      <a:pt x="28805" y="60"/>
                    </a:cubicBezTo>
                    <a:cubicBezTo>
                      <a:pt x="28339" y="62"/>
                      <a:pt x="27861" y="63"/>
                      <a:pt x="27381" y="63"/>
                    </a:cubicBezTo>
                    <a:cubicBezTo>
                      <a:pt x="23535" y="63"/>
                      <a:pt x="19496" y="0"/>
                      <a:pt x="1949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65"/>
              <p:cNvSpPr/>
              <p:nvPr/>
            </p:nvSpPr>
            <p:spPr>
              <a:xfrm>
                <a:off x="7516650" y="4412100"/>
                <a:ext cx="124350" cy="213875"/>
              </a:xfrm>
              <a:custGeom>
                <a:avLst/>
                <a:gdLst/>
                <a:ahLst/>
                <a:cxnLst/>
                <a:rect l="l" t="t" r="r" b="b"/>
                <a:pathLst>
                  <a:path w="4974" h="8555" extrusionOk="0">
                    <a:moveTo>
                      <a:pt x="3501" y="1"/>
                    </a:moveTo>
                    <a:lnTo>
                      <a:pt x="398" y="4596"/>
                    </a:lnTo>
                    <a:cubicBezTo>
                      <a:pt x="498" y="4278"/>
                      <a:pt x="378" y="3800"/>
                      <a:pt x="140" y="3323"/>
                    </a:cubicBezTo>
                    <a:cubicBezTo>
                      <a:pt x="120" y="4278"/>
                      <a:pt x="80" y="5312"/>
                      <a:pt x="40" y="6426"/>
                    </a:cubicBezTo>
                    <a:lnTo>
                      <a:pt x="1811" y="4815"/>
                    </a:lnTo>
                    <a:lnTo>
                      <a:pt x="0" y="8415"/>
                    </a:lnTo>
                    <a:lnTo>
                      <a:pt x="0" y="8555"/>
                    </a:lnTo>
                    <a:cubicBezTo>
                      <a:pt x="1930" y="7998"/>
                      <a:pt x="3700" y="6585"/>
                      <a:pt x="4973" y="5332"/>
                    </a:cubicBezTo>
                    <a:cubicBezTo>
                      <a:pt x="4775" y="3283"/>
                      <a:pt x="4615" y="1592"/>
                      <a:pt x="4556" y="438"/>
                    </a:cubicBezTo>
                    <a:cubicBezTo>
                      <a:pt x="3879" y="200"/>
                      <a:pt x="3501" y="1"/>
                      <a:pt x="350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65"/>
              <p:cNvSpPr/>
              <p:nvPr/>
            </p:nvSpPr>
            <p:spPr>
              <a:xfrm>
                <a:off x="7530075" y="1725100"/>
                <a:ext cx="542100" cy="232775"/>
              </a:xfrm>
              <a:custGeom>
                <a:avLst/>
                <a:gdLst/>
                <a:ahLst/>
                <a:cxnLst/>
                <a:rect l="l" t="t" r="r" b="b"/>
                <a:pathLst>
                  <a:path w="21684" h="9311" extrusionOk="0">
                    <a:moveTo>
                      <a:pt x="15676" y="0"/>
                    </a:moveTo>
                    <a:lnTo>
                      <a:pt x="16392" y="2666"/>
                    </a:lnTo>
                    <a:cubicBezTo>
                      <a:pt x="15676" y="2586"/>
                      <a:pt x="12016" y="776"/>
                      <a:pt x="12016" y="776"/>
                    </a:cubicBezTo>
                    <a:lnTo>
                      <a:pt x="12016" y="776"/>
                    </a:lnTo>
                    <a:lnTo>
                      <a:pt x="13667" y="2646"/>
                    </a:lnTo>
                    <a:cubicBezTo>
                      <a:pt x="12254" y="2407"/>
                      <a:pt x="11180" y="1890"/>
                      <a:pt x="11180" y="1890"/>
                    </a:cubicBezTo>
                    <a:lnTo>
                      <a:pt x="9927" y="5391"/>
                    </a:lnTo>
                    <a:cubicBezTo>
                      <a:pt x="10006" y="4675"/>
                      <a:pt x="8833" y="3243"/>
                      <a:pt x="8833" y="3243"/>
                    </a:cubicBezTo>
                    <a:lnTo>
                      <a:pt x="8057" y="5789"/>
                    </a:lnTo>
                    <a:cubicBezTo>
                      <a:pt x="7599" y="4834"/>
                      <a:pt x="7420" y="3402"/>
                      <a:pt x="7420" y="3402"/>
                    </a:cubicBezTo>
                    <a:lnTo>
                      <a:pt x="3740" y="6764"/>
                    </a:lnTo>
                    <a:lnTo>
                      <a:pt x="3700" y="3183"/>
                    </a:lnTo>
                    <a:lnTo>
                      <a:pt x="1075" y="5292"/>
                    </a:lnTo>
                    <a:cubicBezTo>
                      <a:pt x="458" y="6863"/>
                      <a:pt x="0" y="7818"/>
                      <a:pt x="0" y="7818"/>
                    </a:cubicBezTo>
                    <a:cubicBezTo>
                      <a:pt x="2049" y="7361"/>
                      <a:pt x="3143" y="5471"/>
                      <a:pt x="3143" y="5471"/>
                    </a:cubicBezTo>
                    <a:lnTo>
                      <a:pt x="3143" y="5471"/>
                    </a:lnTo>
                    <a:lnTo>
                      <a:pt x="2467" y="9310"/>
                    </a:lnTo>
                    <a:cubicBezTo>
                      <a:pt x="3442" y="8912"/>
                      <a:pt x="4337" y="8017"/>
                      <a:pt x="5073" y="7122"/>
                    </a:cubicBezTo>
                    <a:lnTo>
                      <a:pt x="5073" y="7142"/>
                    </a:lnTo>
                    <a:cubicBezTo>
                      <a:pt x="5889" y="6366"/>
                      <a:pt x="6724" y="4755"/>
                      <a:pt x="6724" y="4755"/>
                    </a:cubicBezTo>
                    <a:lnTo>
                      <a:pt x="6724" y="4755"/>
                    </a:lnTo>
                    <a:lnTo>
                      <a:pt x="6465" y="8455"/>
                    </a:lnTo>
                    <a:cubicBezTo>
                      <a:pt x="7739" y="7659"/>
                      <a:pt x="9370" y="4934"/>
                      <a:pt x="9370" y="4934"/>
                    </a:cubicBezTo>
                    <a:lnTo>
                      <a:pt x="9430" y="8116"/>
                    </a:lnTo>
                    <a:cubicBezTo>
                      <a:pt x="10583" y="7679"/>
                      <a:pt x="11299" y="4078"/>
                      <a:pt x="11299" y="4078"/>
                    </a:cubicBezTo>
                    <a:lnTo>
                      <a:pt x="13309" y="7281"/>
                    </a:lnTo>
                    <a:cubicBezTo>
                      <a:pt x="14124" y="6485"/>
                      <a:pt x="13826" y="3740"/>
                      <a:pt x="13826" y="3740"/>
                    </a:cubicBezTo>
                    <a:lnTo>
                      <a:pt x="13826" y="3740"/>
                    </a:lnTo>
                    <a:cubicBezTo>
                      <a:pt x="16273" y="5133"/>
                      <a:pt x="19276" y="5312"/>
                      <a:pt x="19276" y="5312"/>
                    </a:cubicBezTo>
                    <a:lnTo>
                      <a:pt x="17208" y="3163"/>
                    </a:lnTo>
                    <a:lnTo>
                      <a:pt x="17208" y="3163"/>
                    </a:lnTo>
                    <a:cubicBezTo>
                      <a:pt x="18021" y="3457"/>
                      <a:pt x="18860" y="3548"/>
                      <a:pt x="19589" y="3548"/>
                    </a:cubicBezTo>
                    <a:cubicBezTo>
                      <a:pt x="20785" y="3548"/>
                      <a:pt x="21683" y="3302"/>
                      <a:pt x="21683" y="3302"/>
                    </a:cubicBezTo>
                    <a:cubicBezTo>
                      <a:pt x="19694" y="2964"/>
                      <a:pt x="17645" y="1691"/>
                      <a:pt x="1567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65"/>
              <p:cNvSpPr/>
              <p:nvPr/>
            </p:nvSpPr>
            <p:spPr>
              <a:xfrm>
                <a:off x="7283900" y="2550650"/>
                <a:ext cx="992175" cy="310350"/>
              </a:xfrm>
              <a:custGeom>
                <a:avLst/>
                <a:gdLst/>
                <a:ahLst/>
                <a:cxnLst/>
                <a:rect l="l" t="t" r="r" b="b"/>
                <a:pathLst>
                  <a:path w="39687" h="12414" extrusionOk="0">
                    <a:moveTo>
                      <a:pt x="27631" y="0"/>
                    </a:moveTo>
                    <a:lnTo>
                      <a:pt x="28029" y="3561"/>
                    </a:lnTo>
                    <a:cubicBezTo>
                      <a:pt x="27134" y="3322"/>
                      <a:pt x="22878" y="339"/>
                      <a:pt x="22877" y="338"/>
                    </a:cubicBezTo>
                    <a:lnTo>
                      <a:pt x="22877" y="338"/>
                    </a:lnTo>
                    <a:lnTo>
                      <a:pt x="24588" y="3004"/>
                    </a:lnTo>
                    <a:cubicBezTo>
                      <a:pt x="22877" y="2467"/>
                      <a:pt x="21604" y="1612"/>
                      <a:pt x="21604" y="1612"/>
                    </a:cubicBezTo>
                    <a:lnTo>
                      <a:pt x="19396" y="5769"/>
                    </a:lnTo>
                    <a:cubicBezTo>
                      <a:pt x="19615" y="4874"/>
                      <a:pt x="18461" y="2825"/>
                      <a:pt x="18461" y="2825"/>
                    </a:cubicBezTo>
                    <a:lnTo>
                      <a:pt x="17009" y="5908"/>
                    </a:lnTo>
                    <a:cubicBezTo>
                      <a:pt x="16332" y="5471"/>
                      <a:pt x="14403" y="2527"/>
                      <a:pt x="14403" y="2527"/>
                    </a:cubicBezTo>
                    <a:lnTo>
                      <a:pt x="14005" y="6565"/>
                    </a:lnTo>
                    <a:lnTo>
                      <a:pt x="11658" y="1731"/>
                    </a:lnTo>
                    <a:lnTo>
                      <a:pt x="6645" y="5113"/>
                    </a:lnTo>
                    <a:lnTo>
                      <a:pt x="6645" y="5113"/>
                    </a:lnTo>
                    <a:lnTo>
                      <a:pt x="6863" y="3282"/>
                    </a:lnTo>
                    <a:lnTo>
                      <a:pt x="6863" y="3282"/>
                    </a:lnTo>
                    <a:cubicBezTo>
                      <a:pt x="6784" y="3322"/>
                      <a:pt x="0" y="8753"/>
                      <a:pt x="0" y="8753"/>
                    </a:cubicBezTo>
                    <a:cubicBezTo>
                      <a:pt x="164" y="8768"/>
                      <a:pt x="324" y="8775"/>
                      <a:pt x="482" y="8775"/>
                    </a:cubicBezTo>
                    <a:cubicBezTo>
                      <a:pt x="2637" y="8775"/>
                      <a:pt x="4277" y="7480"/>
                      <a:pt x="4277" y="7480"/>
                    </a:cubicBezTo>
                    <a:lnTo>
                      <a:pt x="4277" y="7480"/>
                    </a:lnTo>
                    <a:lnTo>
                      <a:pt x="2109" y="10961"/>
                    </a:lnTo>
                    <a:cubicBezTo>
                      <a:pt x="4934" y="10742"/>
                      <a:pt x="8435" y="7878"/>
                      <a:pt x="8435" y="7878"/>
                    </a:cubicBezTo>
                    <a:lnTo>
                      <a:pt x="8435" y="7878"/>
                    </a:lnTo>
                    <a:lnTo>
                      <a:pt x="6764" y="11379"/>
                    </a:lnTo>
                    <a:cubicBezTo>
                      <a:pt x="8435" y="11021"/>
                      <a:pt x="11259" y="8892"/>
                      <a:pt x="11260" y="8892"/>
                    </a:cubicBezTo>
                    <a:lnTo>
                      <a:pt x="11260" y="8892"/>
                    </a:lnTo>
                    <a:lnTo>
                      <a:pt x="10146" y="11976"/>
                    </a:lnTo>
                    <a:cubicBezTo>
                      <a:pt x="11538" y="11936"/>
                      <a:pt x="13707" y="8673"/>
                      <a:pt x="13707" y="8673"/>
                    </a:cubicBezTo>
                    <a:lnTo>
                      <a:pt x="14701" y="12413"/>
                    </a:lnTo>
                    <a:cubicBezTo>
                      <a:pt x="15875" y="11916"/>
                      <a:pt x="16989" y="7162"/>
                      <a:pt x="16989" y="7162"/>
                    </a:cubicBezTo>
                    <a:lnTo>
                      <a:pt x="16989" y="7162"/>
                    </a:lnTo>
                    <a:cubicBezTo>
                      <a:pt x="16929" y="8136"/>
                      <a:pt x="16790" y="11916"/>
                      <a:pt x="16790" y="11916"/>
                    </a:cubicBezTo>
                    <a:lnTo>
                      <a:pt x="19018" y="8952"/>
                    </a:lnTo>
                    <a:lnTo>
                      <a:pt x="17964" y="12234"/>
                    </a:lnTo>
                    <a:cubicBezTo>
                      <a:pt x="20530" y="11100"/>
                      <a:pt x="22479" y="7142"/>
                      <a:pt x="22479" y="7142"/>
                    </a:cubicBezTo>
                    <a:lnTo>
                      <a:pt x="22479" y="7142"/>
                    </a:lnTo>
                    <a:lnTo>
                      <a:pt x="22340" y="10921"/>
                    </a:lnTo>
                    <a:cubicBezTo>
                      <a:pt x="23752" y="10046"/>
                      <a:pt x="25563" y="7181"/>
                      <a:pt x="25563" y="7181"/>
                    </a:cubicBezTo>
                    <a:lnTo>
                      <a:pt x="25762" y="10384"/>
                    </a:lnTo>
                    <a:cubicBezTo>
                      <a:pt x="27055" y="9887"/>
                      <a:pt x="27751" y="6207"/>
                      <a:pt x="27751" y="6207"/>
                    </a:cubicBezTo>
                    <a:lnTo>
                      <a:pt x="30198" y="9370"/>
                    </a:lnTo>
                    <a:cubicBezTo>
                      <a:pt x="31093" y="8534"/>
                      <a:pt x="30635" y="5749"/>
                      <a:pt x="30635" y="5749"/>
                    </a:cubicBezTo>
                    <a:lnTo>
                      <a:pt x="30635" y="5749"/>
                    </a:lnTo>
                    <a:cubicBezTo>
                      <a:pt x="33500" y="7042"/>
                      <a:pt x="36981" y="7082"/>
                      <a:pt x="36981" y="7082"/>
                    </a:cubicBezTo>
                    <a:lnTo>
                      <a:pt x="34514" y="4993"/>
                    </a:lnTo>
                    <a:lnTo>
                      <a:pt x="34514" y="4993"/>
                    </a:lnTo>
                    <a:cubicBezTo>
                      <a:pt x="35291" y="5209"/>
                      <a:pt x="36082" y="5283"/>
                      <a:pt x="36805" y="5283"/>
                    </a:cubicBezTo>
                    <a:cubicBezTo>
                      <a:pt x="38416" y="5283"/>
                      <a:pt x="39686" y="4914"/>
                      <a:pt x="39686" y="4914"/>
                    </a:cubicBezTo>
                    <a:cubicBezTo>
                      <a:pt x="38254" y="4774"/>
                      <a:pt x="36106" y="3362"/>
                      <a:pt x="33798" y="1492"/>
                    </a:cubicBezTo>
                    <a:cubicBezTo>
                      <a:pt x="33780" y="1492"/>
                      <a:pt x="33762" y="1492"/>
                      <a:pt x="33744" y="1492"/>
                    </a:cubicBezTo>
                    <a:cubicBezTo>
                      <a:pt x="31009" y="1492"/>
                      <a:pt x="27632" y="0"/>
                      <a:pt x="2763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65"/>
              <p:cNvSpPr/>
              <p:nvPr/>
            </p:nvSpPr>
            <p:spPr>
              <a:xfrm>
                <a:off x="7650425" y="2620775"/>
                <a:ext cx="111925" cy="238225"/>
              </a:xfrm>
              <a:custGeom>
                <a:avLst/>
                <a:gdLst/>
                <a:ahLst/>
                <a:cxnLst/>
                <a:rect l="l" t="t" r="r" b="b"/>
                <a:pathLst>
                  <a:path w="4477" h="9529" extrusionOk="0">
                    <a:moveTo>
                      <a:pt x="3820" y="0"/>
                    </a:moveTo>
                    <a:lnTo>
                      <a:pt x="2388" y="3083"/>
                    </a:lnTo>
                    <a:cubicBezTo>
                      <a:pt x="2228" y="2984"/>
                      <a:pt x="2010" y="2765"/>
                      <a:pt x="1751" y="2467"/>
                    </a:cubicBezTo>
                    <a:cubicBezTo>
                      <a:pt x="1134" y="4874"/>
                      <a:pt x="518" y="7241"/>
                      <a:pt x="0" y="9250"/>
                    </a:cubicBezTo>
                    <a:lnTo>
                      <a:pt x="60" y="9529"/>
                    </a:lnTo>
                    <a:cubicBezTo>
                      <a:pt x="1234" y="9031"/>
                      <a:pt x="2348" y="4278"/>
                      <a:pt x="2348" y="4277"/>
                    </a:cubicBezTo>
                    <a:lnTo>
                      <a:pt x="2348" y="4277"/>
                    </a:lnTo>
                    <a:cubicBezTo>
                      <a:pt x="2308" y="5252"/>
                      <a:pt x="2149" y="9031"/>
                      <a:pt x="2149" y="9031"/>
                    </a:cubicBezTo>
                    <a:lnTo>
                      <a:pt x="3223" y="7619"/>
                    </a:lnTo>
                    <a:cubicBezTo>
                      <a:pt x="3601" y="5669"/>
                      <a:pt x="4019" y="3481"/>
                      <a:pt x="4476" y="1333"/>
                    </a:cubicBezTo>
                    <a:cubicBezTo>
                      <a:pt x="4178" y="657"/>
                      <a:pt x="3820" y="0"/>
                      <a:pt x="382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76" name="Google Shape;1876;p65"/>
            <p:cNvGrpSpPr/>
            <p:nvPr/>
          </p:nvGrpSpPr>
          <p:grpSpPr>
            <a:xfrm>
              <a:off x="4401480" y="1980712"/>
              <a:ext cx="1129952" cy="2825998"/>
              <a:chOff x="6810950" y="1363550"/>
              <a:chExt cx="1745100" cy="4364475"/>
            </a:xfrm>
          </p:grpSpPr>
          <p:sp>
            <p:nvSpPr>
              <p:cNvPr id="1877" name="Google Shape;1877;p65"/>
              <p:cNvSpPr/>
              <p:nvPr/>
            </p:nvSpPr>
            <p:spPr>
              <a:xfrm>
                <a:off x="7499250" y="1495825"/>
                <a:ext cx="373000" cy="4232200"/>
              </a:xfrm>
              <a:custGeom>
                <a:avLst/>
                <a:gdLst/>
                <a:ahLst/>
                <a:cxnLst/>
                <a:rect l="l" t="t" r="r" b="b"/>
                <a:pathLst>
                  <a:path w="14920" h="169288" extrusionOk="0">
                    <a:moveTo>
                      <a:pt x="7778" y="1"/>
                    </a:moveTo>
                    <a:lnTo>
                      <a:pt x="6783" y="379"/>
                    </a:lnTo>
                    <a:cubicBezTo>
                      <a:pt x="8932" y="6884"/>
                      <a:pt x="13109" y="22261"/>
                      <a:pt x="13030" y="23176"/>
                    </a:cubicBezTo>
                    <a:cubicBezTo>
                      <a:pt x="12970" y="23554"/>
                      <a:pt x="12950" y="24150"/>
                      <a:pt x="12910" y="24867"/>
                    </a:cubicBezTo>
                    <a:cubicBezTo>
                      <a:pt x="12771" y="26995"/>
                      <a:pt x="12572" y="30596"/>
                      <a:pt x="11617" y="33540"/>
                    </a:cubicBezTo>
                    <a:cubicBezTo>
                      <a:pt x="10285" y="37578"/>
                      <a:pt x="4695" y="59261"/>
                      <a:pt x="4555" y="60156"/>
                    </a:cubicBezTo>
                    <a:cubicBezTo>
                      <a:pt x="4516" y="60574"/>
                      <a:pt x="1691" y="110346"/>
                      <a:pt x="1114" y="115279"/>
                    </a:cubicBezTo>
                    <a:cubicBezTo>
                      <a:pt x="517" y="120372"/>
                      <a:pt x="0" y="165130"/>
                      <a:pt x="537" y="169288"/>
                    </a:cubicBezTo>
                    <a:lnTo>
                      <a:pt x="11737" y="167338"/>
                    </a:lnTo>
                    <a:cubicBezTo>
                      <a:pt x="9429" y="151265"/>
                      <a:pt x="4814" y="119138"/>
                      <a:pt x="5212" y="115597"/>
                    </a:cubicBezTo>
                    <a:cubicBezTo>
                      <a:pt x="5749" y="110823"/>
                      <a:pt x="7679" y="65249"/>
                      <a:pt x="7977" y="59162"/>
                    </a:cubicBezTo>
                    <a:cubicBezTo>
                      <a:pt x="8653" y="55601"/>
                      <a:pt x="12055" y="37499"/>
                      <a:pt x="13229" y="33938"/>
                    </a:cubicBezTo>
                    <a:cubicBezTo>
                      <a:pt x="14243" y="30815"/>
                      <a:pt x="14462" y="27095"/>
                      <a:pt x="14601" y="24887"/>
                    </a:cubicBezTo>
                    <a:cubicBezTo>
                      <a:pt x="14641" y="24190"/>
                      <a:pt x="14661" y="23653"/>
                      <a:pt x="14721" y="23315"/>
                    </a:cubicBezTo>
                    <a:cubicBezTo>
                      <a:pt x="14920" y="21863"/>
                      <a:pt x="8832" y="3223"/>
                      <a:pt x="777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65"/>
              <p:cNvSpPr/>
              <p:nvPr/>
            </p:nvSpPr>
            <p:spPr>
              <a:xfrm>
                <a:off x="7530075" y="1363550"/>
                <a:ext cx="542100" cy="594325"/>
              </a:xfrm>
              <a:custGeom>
                <a:avLst/>
                <a:gdLst/>
                <a:ahLst/>
                <a:cxnLst/>
                <a:rect l="l" t="t" r="r" b="b"/>
                <a:pathLst>
                  <a:path w="21684" h="23773" extrusionOk="0">
                    <a:moveTo>
                      <a:pt x="4456" y="0"/>
                    </a:moveTo>
                    <a:lnTo>
                      <a:pt x="4456" y="0"/>
                    </a:lnTo>
                    <a:cubicBezTo>
                      <a:pt x="6326" y="8952"/>
                      <a:pt x="0" y="22280"/>
                      <a:pt x="20" y="22280"/>
                    </a:cubicBezTo>
                    <a:cubicBezTo>
                      <a:pt x="2069" y="21823"/>
                      <a:pt x="3163" y="19933"/>
                      <a:pt x="3163" y="19933"/>
                    </a:cubicBezTo>
                    <a:lnTo>
                      <a:pt x="3163" y="19933"/>
                    </a:lnTo>
                    <a:lnTo>
                      <a:pt x="2487" y="23772"/>
                    </a:lnTo>
                    <a:cubicBezTo>
                      <a:pt x="4735" y="22817"/>
                      <a:pt x="6724" y="19217"/>
                      <a:pt x="6724" y="19217"/>
                    </a:cubicBezTo>
                    <a:lnTo>
                      <a:pt x="6724" y="19217"/>
                    </a:lnTo>
                    <a:lnTo>
                      <a:pt x="6465" y="22917"/>
                    </a:lnTo>
                    <a:cubicBezTo>
                      <a:pt x="7719" y="22121"/>
                      <a:pt x="9370" y="19396"/>
                      <a:pt x="9370" y="19396"/>
                    </a:cubicBezTo>
                    <a:lnTo>
                      <a:pt x="9430" y="22578"/>
                    </a:lnTo>
                    <a:cubicBezTo>
                      <a:pt x="10563" y="22141"/>
                      <a:pt x="11299" y="18540"/>
                      <a:pt x="11299" y="18540"/>
                    </a:cubicBezTo>
                    <a:lnTo>
                      <a:pt x="13309" y="21743"/>
                    </a:lnTo>
                    <a:cubicBezTo>
                      <a:pt x="14124" y="20947"/>
                      <a:pt x="13826" y="18202"/>
                      <a:pt x="13826" y="18202"/>
                    </a:cubicBezTo>
                    <a:lnTo>
                      <a:pt x="13826" y="18202"/>
                    </a:lnTo>
                    <a:cubicBezTo>
                      <a:pt x="16273" y="19595"/>
                      <a:pt x="19276" y="19794"/>
                      <a:pt x="19276" y="19794"/>
                    </a:cubicBezTo>
                    <a:lnTo>
                      <a:pt x="17208" y="17625"/>
                    </a:lnTo>
                    <a:lnTo>
                      <a:pt x="17208" y="17625"/>
                    </a:lnTo>
                    <a:cubicBezTo>
                      <a:pt x="18021" y="17919"/>
                      <a:pt x="18860" y="18010"/>
                      <a:pt x="19589" y="18010"/>
                    </a:cubicBezTo>
                    <a:cubicBezTo>
                      <a:pt x="20785" y="18010"/>
                      <a:pt x="21683" y="17764"/>
                      <a:pt x="21683" y="17764"/>
                    </a:cubicBezTo>
                    <a:cubicBezTo>
                      <a:pt x="13528" y="16332"/>
                      <a:pt x="4457" y="1"/>
                      <a:pt x="445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65"/>
              <p:cNvSpPr/>
              <p:nvPr/>
            </p:nvSpPr>
            <p:spPr>
              <a:xfrm>
                <a:off x="7325675" y="1710675"/>
                <a:ext cx="992675" cy="613700"/>
              </a:xfrm>
              <a:custGeom>
                <a:avLst/>
                <a:gdLst/>
                <a:ahLst/>
                <a:cxnLst/>
                <a:rect l="l" t="t" r="r" b="b"/>
                <a:pathLst>
                  <a:path w="39707" h="24548" extrusionOk="0">
                    <a:moveTo>
                      <a:pt x="19157" y="0"/>
                    </a:moveTo>
                    <a:lnTo>
                      <a:pt x="19157" y="0"/>
                    </a:lnTo>
                    <a:cubicBezTo>
                      <a:pt x="19495" y="1293"/>
                      <a:pt x="19654" y="2646"/>
                      <a:pt x="19654" y="3959"/>
                    </a:cubicBezTo>
                    <a:cubicBezTo>
                      <a:pt x="15875" y="1870"/>
                      <a:pt x="14204" y="637"/>
                      <a:pt x="14204" y="637"/>
                    </a:cubicBezTo>
                    <a:cubicBezTo>
                      <a:pt x="12891" y="9827"/>
                      <a:pt x="0" y="20928"/>
                      <a:pt x="0" y="20928"/>
                    </a:cubicBezTo>
                    <a:cubicBezTo>
                      <a:pt x="164" y="20942"/>
                      <a:pt x="324" y="20949"/>
                      <a:pt x="482" y="20949"/>
                    </a:cubicBezTo>
                    <a:cubicBezTo>
                      <a:pt x="2637" y="20949"/>
                      <a:pt x="4281" y="19653"/>
                      <a:pt x="4337" y="19634"/>
                    </a:cubicBezTo>
                    <a:lnTo>
                      <a:pt x="4337" y="19634"/>
                    </a:lnTo>
                    <a:lnTo>
                      <a:pt x="2169" y="23116"/>
                    </a:lnTo>
                    <a:cubicBezTo>
                      <a:pt x="4973" y="22877"/>
                      <a:pt x="8474" y="20033"/>
                      <a:pt x="8475" y="20032"/>
                    </a:cubicBezTo>
                    <a:lnTo>
                      <a:pt x="8475" y="20032"/>
                    </a:lnTo>
                    <a:lnTo>
                      <a:pt x="6824" y="23533"/>
                    </a:lnTo>
                    <a:cubicBezTo>
                      <a:pt x="8514" y="23156"/>
                      <a:pt x="11319" y="21047"/>
                      <a:pt x="11319" y="21047"/>
                    </a:cubicBezTo>
                    <a:lnTo>
                      <a:pt x="11319" y="21047"/>
                    </a:lnTo>
                    <a:lnTo>
                      <a:pt x="10205" y="24130"/>
                    </a:lnTo>
                    <a:cubicBezTo>
                      <a:pt x="11618" y="24071"/>
                      <a:pt x="13746" y="20828"/>
                      <a:pt x="13746" y="20828"/>
                    </a:cubicBezTo>
                    <a:lnTo>
                      <a:pt x="14741" y="24548"/>
                    </a:lnTo>
                    <a:cubicBezTo>
                      <a:pt x="15915" y="24031"/>
                      <a:pt x="17028" y="19297"/>
                      <a:pt x="17029" y="19296"/>
                    </a:cubicBezTo>
                    <a:lnTo>
                      <a:pt x="17029" y="19296"/>
                    </a:lnTo>
                    <a:cubicBezTo>
                      <a:pt x="16989" y="20251"/>
                      <a:pt x="16830" y="24051"/>
                      <a:pt x="16830" y="24051"/>
                    </a:cubicBezTo>
                    <a:lnTo>
                      <a:pt x="19078" y="21087"/>
                    </a:lnTo>
                    <a:lnTo>
                      <a:pt x="18003" y="24369"/>
                    </a:lnTo>
                    <a:cubicBezTo>
                      <a:pt x="20549" y="23275"/>
                      <a:pt x="22499" y="19337"/>
                      <a:pt x="22499" y="19336"/>
                    </a:cubicBezTo>
                    <a:lnTo>
                      <a:pt x="22499" y="19336"/>
                    </a:lnTo>
                    <a:lnTo>
                      <a:pt x="22360" y="23116"/>
                    </a:lnTo>
                    <a:cubicBezTo>
                      <a:pt x="23792" y="22240"/>
                      <a:pt x="25582" y="19376"/>
                      <a:pt x="25582" y="19376"/>
                    </a:cubicBezTo>
                    <a:lnTo>
                      <a:pt x="25781" y="22579"/>
                    </a:lnTo>
                    <a:cubicBezTo>
                      <a:pt x="27074" y="22121"/>
                      <a:pt x="27771" y="18401"/>
                      <a:pt x="27771" y="18401"/>
                    </a:cubicBezTo>
                    <a:lnTo>
                      <a:pt x="30217" y="21564"/>
                    </a:lnTo>
                    <a:cubicBezTo>
                      <a:pt x="31113" y="20729"/>
                      <a:pt x="30655" y="17944"/>
                      <a:pt x="30655" y="17944"/>
                    </a:cubicBezTo>
                    <a:lnTo>
                      <a:pt x="30655" y="17944"/>
                    </a:lnTo>
                    <a:cubicBezTo>
                      <a:pt x="33520" y="19237"/>
                      <a:pt x="37001" y="19276"/>
                      <a:pt x="37001" y="19276"/>
                    </a:cubicBezTo>
                    <a:lnTo>
                      <a:pt x="34534" y="17188"/>
                    </a:lnTo>
                    <a:lnTo>
                      <a:pt x="34534" y="17188"/>
                    </a:lnTo>
                    <a:cubicBezTo>
                      <a:pt x="35317" y="17403"/>
                      <a:pt x="36111" y="17478"/>
                      <a:pt x="36834" y="17478"/>
                    </a:cubicBezTo>
                    <a:cubicBezTo>
                      <a:pt x="38446" y="17478"/>
                      <a:pt x="39706" y="17108"/>
                      <a:pt x="39706" y="17108"/>
                    </a:cubicBezTo>
                    <a:cubicBezTo>
                      <a:pt x="34932" y="16591"/>
                      <a:pt x="24747" y="6565"/>
                      <a:pt x="24150" y="6267"/>
                    </a:cubicBezTo>
                    <a:cubicBezTo>
                      <a:pt x="21147" y="2885"/>
                      <a:pt x="19157" y="1"/>
                      <a:pt x="191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65"/>
              <p:cNvSpPr/>
              <p:nvPr/>
            </p:nvSpPr>
            <p:spPr>
              <a:xfrm>
                <a:off x="7283900" y="2298500"/>
                <a:ext cx="992175" cy="560500"/>
              </a:xfrm>
              <a:custGeom>
                <a:avLst/>
                <a:gdLst/>
                <a:ahLst/>
                <a:cxnLst/>
                <a:rect l="l" t="t" r="r" b="b"/>
                <a:pathLst>
                  <a:path w="39687" h="22420" extrusionOk="0">
                    <a:moveTo>
                      <a:pt x="21146" y="1"/>
                    </a:moveTo>
                    <a:cubicBezTo>
                      <a:pt x="18282" y="4675"/>
                      <a:pt x="0" y="18799"/>
                      <a:pt x="0" y="18799"/>
                    </a:cubicBezTo>
                    <a:cubicBezTo>
                      <a:pt x="150" y="18812"/>
                      <a:pt x="297" y="18817"/>
                      <a:pt x="442" y="18817"/>
                    </a:cubicBezTo>
                    <a:cubicBezTo>
                      <a:pt x="2617" y="18817"/>
                      <a:pt x="4280" y="17506"/>
                      <a:pt x="4317" y="17506"/>
                    </a:cubicBezTo>
                    <a:lnTo>
                      <a:pt x="4317" y="17506"/>
                    </a:lnTo>
                    <a:lnTo>
                      <a:pt x="2149" y="20987"/>
                    </a:lnTo>
                    <a:cubicBezTo>
                      <a:pt x="4954" y="20749"/>
                      <a:pt x="8454" y="17904"/>
                      <a:pt x="8455" y="17904"/>
                    </a:cubicBezTo>
                    <a:lnTo>
                      <a:pt x="8455" y="17904"/>
                    </a:lnTo>
                    <a:lnTo>
                      <a:pt x="6804" y="21405"/>
                    </a:lnTo>
                    <a:cubicBezTo>
                      <a:pt x="8495" y="21027"/>
                      <a:pt x="11299" y="18919"/>
                      <a:pt x="11300" y="18919"/>
                    </a:cubicBezTo>
                    <a:lnTo>
                      <a:pt x="11300" y="18919"/>
                    </a:lnTo>
                    <a:lnTo>
                      <a:pt x="10186" y="22002"/>
                    </a:lnTo>
                    <a:cubicBezTo>
                      <a:pt x="11598" y="21942"/>
                      <a:pt x="13726" y="18700"/>
                      <a:pt x="13726" y="18700"/>
                    </a:cubicBezTo>
                    <a:lnTo>
                      <a:pt x="14721" y="22420"/>
                    </a:lnTo>
                    <a:cubicBezTo>
                      <a:pt x="15895" y="21903"/>
                      <a:pt x="17009" y="17169"/>
                      <a:pt x="17009" y="17168"/>
                    </a:cubicBezTo>
                    <a:lnTo>
                      <a:pt x="17009" y="17168"/>
                    </a:lnTo>
                    <a:cubicBezTo>
                      <a:pt x="16969" y="18123"/>
                      <a:pt x="16810" y="21922"/>
                      <a:pt x="16810" y="21922"/>
                    </a:cubicBezTo>
                    <a:lnTo>
                      <a:pt x="19058" y="18958"/>
                    </a:lnTo>
                    <a:lnTo>
                      <a:pt x="17983" y="22241"/>
                    </a:lnTo>
                    <a:cubicBezTo>
                      <a:pt x="20530" y="21147"/>
                      <a:pt x="22479" y="17208"/>
                      <a:pt x="22479" y="17208"/>
                    </a:cubicBezTo>
                    <a:lnTo>
                      <a:pt x="22479" y="17208"/>
                    </a:lnTo>
                    <a:lnTo>
                      <a:pt x="22340" y="20987"/>
                    </a:lnTo>
                    <a:cubicBezTo>
                      <a:pt x="23772" y="20112"/>
                      <a:pt x="25563" y="17248"/>
                      <a:pt x="25563" y="17248"/>
                    </a:cubicBezTo>
                    <a:lnTo>
                      <a:pt x="25762" y="20450"/>
                    </a:lnTo>
                    <a:cubicBezTo>
                      <a:pt x="27055" y="19993"/>
                      <a:pt x="27751" y="16273"/>
                      <a:pt x="27751" y="16273"/>
                    </a:cubicBezTo>
                    <a:lnTo>
                      <a:pt x="30198" y="19436"/>
                    </a:lnTo>
                    <a:cubicBezTo>
                      <a:pt x="31093" y="18600"/>
                      <a:pt x="30635" y="15815"/>
                      <a:pt x="30635" y="15815"/>
                    </a:cubicBezTo>
                    <a:lnTo>
                      <a:pt x="30635" y="15815"/>
                    </a:lnTo>
                    <a:cubicBezTo>
                      <a:pt x="33500" y="17108"/>
                      <a:pt x="36981" y="17148"/>
                      <a:pt x="36981" y="17148"/>
                    </a:cubicBezTo>
                    <a:lnTo>
                      <a:pt x="34514" y="15059"/>
                    </a:lnTo>
                    <a:lnTo>
                      <a:pt x="34514" y="15059"/>
                    </a:lnTo>
                    <a:cubicBezTo>
                      <a:pt x="35291" y="15275"/>
                      <a:pt x="36082" y="15349"/>
                      <a:pt x="36805" y="15349"/>
                    </a:cubicBezTo>
                    <a:cubicBezTo>
                      <a:pt x="38416" y="15349"/>
                      <a:pt x="39686" y="14980"/>
                      <a:pt x="39686" y="14980"/>
                    </a:cubicBezTo>
                    <a:cubicBezTo>
                      <a:pt x="34912" y="14463"/>
                      <a:pt x="22519" y="458"/>
                      <a:pt x="21922" y="160"/>
                    </a:cubicBezTo>
                    <a:lnTo>
                      <a:pt x="211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65"/>
              <p:cNvSpPr/>
              <p:nvPr/>
            </p:nvSpPr>
            <p:spPr>
              <a:xfrm>
                <a:off x="7263025" y="3321975"/>
                <a:ext cx="1293025" cy="434700"/>
              </a:xfrm>
              <a:custGeom>
                <a:avLst/>
                <a:gdLst/>
                <a:ahLst/>
                <a:cxnLst/>
                <a:rect l="l" t="t" r="r" b="b"/>
                <a:pathLst>
                  <a:path w="51721" h="17388" extrusionOk="0">
                    <a:moveTo>
                      <a:pt x="14363" y="1"/>
                    </a:moveTo>
                    <a:lnTo>
                      <a:pt x="14144" y="399"/>
                    </a:lnTo>
                    <a:cubicBezTo>
                      <a:pt x="6306" y="12096"/>
                      <a:pt x="0" y="13468"/>
                      <a:pt x="0" y="13468"/>
                    </a:cubicBezTo>
                    <a:cubicBezTo>
                      <a:pt x="161" y="13478"/>
                      <a:pt x="320" y="13483"/>
                      <a:pt x="477" y="13483"/>
                    </a:cubicBezTo>
                    <a:cubicBezTo>
                      <a:pt x="3353" y="13483"/>
                      <a:pt x="5547" y="11853"/>
                      <a:pt x="5589" y="11798"/>
                    </a:cubicBezTo>
                    <a:lnTo>
                      <a:pt x="5589" y="11798"/>
                    </a:lnTo>
                    <a:lnTo>
                      <a:pt x="2805" y="15995"/>
                    </a:lnTo>
                    <a:cubicBezTo>
                      <a:pt x="6465" y="15676"/>
                      <a:pt x="11020" y="12176"/>
                      <a:pt x="11021" y="12175"/>
                    </a:cubicBezTo>
                    <a:lnTo>
                      <a:pt x="11021" y="12175"/>
                    </a:lnTo>
                    <a:lnTo>
                      <a:pt x="8892" y="16392"/>
                    </a:lnTo>
                    <a:cubicBezTo>
                      <a:pt x="11080" y="15895"/>
                      <a:pt x="14740" y="13309"/>
                      <a:pt x="14740" y="13309"/>
                    </a:cubicBezTo>
                    <a:lnTo>
                      <a:pt x="14740" y="13309"/>
                    </a:lnTo>
                    <a:lnTo>
                      <a:pt x="13328" y="17009"/>
                    </a:lnTo>
                    <a:cubicBezTo>
                      <a:pt x="15158" y="16910"/>
                      <a:pt x="17923" y="12991"/>
                      <a:pt x="17923" y="12991"/>
                    </a:cubicBezTo>
                    <a:lnTo>
                      <a:pt x="19276" y="17387"/>
                    </a:lnTo>
                    <a:cubicBezTo>
                      <a:pt x="20788" y="16770"/>
                      <a:pt x="22200" y="11102"/>
                      <a:pt x="22200" y="11101"/>
                    </a:cubicBezTo>
                    <a:lnTo>
                      <a:pt x="22200" y="11101"/>
                    </a:lnTo>
                    <a:cubicBezTo>
                      <a:pt x="22160" y="12235"/>
                      <a:pt x="21981" y="16770"/>
                      <a:pt x="21981" y="16770"/>
                    </a:cubicBezTo>
                    <a:lnTo>
                      <a:pt x="24866" y="13190"/>
                    </a:lnTo>
                    <a:lnTo>
                      <a:pt x="23493" y="17109"/>
                    </a:lnTo>
                    <a:cubicBezTo>
                      <a:pt x="26795" y="15776"/>
                      <a:pt x="29322" y="11002"/>
                      <a:pt x="29322" y="11001"/>
                    </a:cubicBezTo>
                    <a:lnTo>
                      <a:pt x="29322" y="11001"/>
                    </a:lnTo>
                    <a:lnTo>
                      <a:pt x="29163" y="15497"/>
                    </a:lnTo>
                    <a:cubicBezTo>
                      <a:pt x="31033" y="14423"/>
                      <a:pt x="33340" y="11001"/>
                      <a:pt x="33340" y="11001"/>
                    </a:cubicBezTo>
                    <a:lnTo>
                      <a:pt x="33619" y="14801"/>
                    </a:lnTo>
                    <a:cubicBezTo>
                      <a:pt x="35310" y="14204"/>
                      <a:pt x="36185" y="9788"/>
                      <a:pt x="36185" y="9788"/>
                    </a:cubicBezTo>
                    <a:lnTo>
                      <a:pt x="39368" y="13488"/>
                    </a:lnTo>
                    <a:cubicBezTo>
                      <a:pt x="40561" y="12454"/>
                      <a:pt x="39925" y="9152"/>
                      <a:pt x="39925" y="9151"/>
                    </a:cubicBezTo>
                    <a:lnTo>
                      <a:pt x="39925" y="9151"/>
                    </a:lnTo>
                    <a:cubicBezTo>
                      <a:pt x="43470" y="10528"/>
                      <a:pt x="47749" y="10564"/>
                      <a:pt x="48184" y="10564"/>
                    </a:cubicBezTo>
                    <a:cubicBezTo>
                      <a:pt x="48208" y="10564"/>
                      <a:pt x="48220" y="10564"/>
                      <a:pt x="48220" y="10564"/>
                    </a:cubicBezTo>
                    <a:lnTo>
                      <a:pt x="44977" y="8137"/>
                    </a:lnTo>
                    <a:lnTo>
                      <a:pt x="44977" y="8137"/>
                    </a:lnTo>
                    <a:cubicBezTo>
                      <a:pt x="45885" y="8342"/>
                      <a:pt x="46809" y="8416"/>
                      <a:pt x="47671" y="8416"/>
                    </a:cubicBezTo>
                    <a:cubicBezTo>
                      <a:pt x="49907" y="8416"/>
                      <a:pt x="51721" y="7918"/>
                      <a:pt x="51721" y="7918"/>
                    </a:cubicBezTo>
                    <a:cubicBezTo>
                      <a:pt x="45475" y="7421"/>
                      <a:pt x="15138" y="339"/>
                      <a:pt x="143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65"/>
              <p:cNvSpPr/>
              <p:nvPr/>
            </p:nvSpPr>
            <p:spPr>
              <a:xfrm>
                <a:off x="6922350" y="3076800"/>
                <a:ext cx="1470600" cy="454575"/>
              </a:xfrm>
              <a:custGeom>
                <a:avLst/>
                <a:gdLst/>
                <a:ahLst/>
                <a:cxnLst/>
                <a:rect l="l" t="t" r="r" b="b"/>
                <a:pathLst>
                  <a:path w="58824" h="18183" extrusionOk="0">
                    <a:moveTo>
                      <a:pt x="29422" y="1"/>
                    </a:moveTo>
                    <a:lnTo>
                      <a:pt x="27830" y="259"/>
                    </a:lnTo>
                    <a:cubicBezTo>
                      <a:pt x="21286" y="8793"/>
                      <a:pt x="1" y="12891"/>
                      <a:pt x="1" y="12891"/>
                    </a:cubicBezTo>
                    <a:cubicBezTo>
                      <a:pt x="415" y="12943"/>
                      <a:pt x="822" y="12966"/>
                      <a:pt x="1216" y="12966"/>
                    </a:cubicBezTo>
                    <a:cubicBezTo>
                      <a:pt x="4109" y="12966"/>
                      <a:pt x="6349" y="11737"/>
                      <a:pt x="6443" y="11737"/>
                    </a:cubicBezTo>
                    <a:cubicBezTo>
                      <a:pt x="6444" y="11737"/>
                      <a:pt x="6445" y="11737"/>
                      <a:pt x="6446" y="11737"/>
                    </a:cubicBezTo>
                    <a:lnTo>
                      <a:pt x="2925" y="15636"/>
                    </a:lnTo>
                    <a:cubicBezTo>
                      <a:pt x="7082" y="15557"/>
                      <a:pt x="12532" y="12474"/>
                      <a:pt x="12533" y="12473"/>
                    </a:cubicBezTo>
                    <a:lnTo>
                      <a:pt x="12533" y="12473"/>
                    </a:lnTo>
                    <a:lnTo>
                      <a:pt x="9768" y="16452"/>
                    </a:lnTo>
                    <a:cubicBezTo>
                      <a:pt x="12274" y="16134"/>
                      <a:pt x="16630" y="13866"/>
                      <a:pt x="16631" y="13866"/>
                    </a:cubicBezTo>
                    <a:lnTo>
                      <a:pt x="16631" y="13866"/>
                    </a:lnTo>
                    <a:lnTo>
                      <a:pt x="14701" y="17367"/>
                    </a:lnTo>
                    <a:cubicBezTo>
                      <a:pt x="14718" y="17368"/>
                      <a:pt x="14734" y="17368"/>
                      <a:pt x="14751" y="17368"/>
                    </a:cubicBezTo>
                    <a:cubicBezTo>
                      <a:pt x="16806" y="17368"/>
                      <a:pt x="20211" y="13766"/>
                      <a:pt x="20211" y="13766"/>
                    </a:cubicBezTo>
                    <a:lnTo>
                      <a:pt x="21246" y="18143"/>
                    </a:lnTo>
                    <a:cubicBezTo>
                      <a:pt x="23056" y="17646"/>
                      <a:pt x="25125" y="12196"/>
                      <a:pt x="25125" y="12195"/>
                    </a:cubicBezTo>
                    <a:lnTo>
                      <a:pt x="25125" y="12195"/>
                    </a:lnTo>
                    <a:cubicBezTo>
                      <a:pt x="24986" y="13309"/>
                      <a:pt x="24409" y="17745"/>
                      <a:pt x="24409" y="17745"/>
                    </a:cubicBezTo>
                    <a:lnTo>
                      <a:pt x="27990" y="14443"/>
                    </a:lnTo>
                    <a:lnTo>
                      <a:pt x="26100" y="18183"/>
                    </a:lnTo>
                    <a:cubicBezTo>
                      <a:pt x="29979" y="17128"/>
                      <a:pt x="33221" y="12653"/>
                      <a:pt x="33221" y="12652"/>
                    </a:cubicBezTo>
                    <a:lnTo>
                      <a:pt x="33221" y="12652"/>
                    </a:lnTo>
                    <a:lnTo>
                      <a:pt x="32664" y="17049"/>
                    </a:lnTo>
                    <a:cubicBezTo>
                      <a:pt x="34852" y="16134"/>
                      <a:pt x="37757" y="12951"/>
                      <a:pt x="37757" y="12951"/>
                    </a:cubicBezTo>
                    <a:lnTo>
                      <a:pt x="37757" y="16691"/>
                    </a:lnTo>
                    <a:cubicBezTo>
                      <a:pt x="39726" y="16193"/>
                      <a:pt x="41099" y="11956"/>
                      <a:pt x="41099" y="11956"/>
                    </a:cubicBezTo>
                    <a:lnTo>
                      <a:pt x="44401" y="15796"/>
                    </a:lnTo>
                    <a:cubicBezTo>
                      <a:pt x="45813" y="14880"/>
                      <a:pt x="45416" y="11598"/>
                      <a:pt x="45416" y="11598"/>
                    </a:cubicBezTo>
                    <a:lnTo>
                      <a:pt x="45416" y="11598"/>
                    </a:lnTo>
                    <a:cubicBezTo>
                      <a:pt x="49533" y="13289"/>
                      <a:pt x="54646" y="13607"/>
                      <a:pt x="54646" y="13607"/>
                    </a:cubicBezTo>
                    <a:lnTo>
                      <a:pt x="51184" y="11001"/>
                    </a:lnTo>
                    <a:lnTo>
                      <a:pt x="51184" y="11001"/>
                    </a:lnTo>
                    <a:cubicBezTo>
                      <a:pt x="52683" y="11403"/>
                      <a:pt x="54243" y="11521"/>
                      <a:pt x="55559" y="11521"/>
                    </a:cubicBezTo>
                    <a:cubicBezTo>
                      <a:pt x="57440" y="11521"/>
                      <a:pt x="58823" y="11280"/>
                      <a:pt x="58823" y="11280"/>
                    </a:cubicBezTo>
                    <a:cubicBezTo>
                      <a:pt x="51841" y="10345"/>
                      <a:pt x="30257" y="359"/>
                      <a:pt x="294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65"/>
              <p:cNvSpPr/>
              <p:nvPr/>
            </p:nvSpPr>
            <p:spPr>
              <a:xfrm>
                <a:off x="6860675" y="4169425"/>
                <a:ext cx="1471100" cy="455050"/>
              </a:xfrm>
              <a:custGeom>
                <a:avLst/>
                <a:gdLst/>
                <a:ahLst/>
                <a:cxnLst/>
                <a:rect l="l" t="t" r="r" b="b"/>
                <a:pathLst>
                  <a:path w="58844" h="18202" extrusionOk="0">
                    <a:moveTo>
                      <a:pt x="29422" y="0"/>
                    </a:moveTo>
                    <a:lnTo>
                      <a:pt x="27831" y="279"/>
                    </a:lnTo>
                    <a:cubicBezTo>
                      <a:pt x="21286" y="8813"/>
                      <a:pt x="1" y="12910"/>
                      <a:pt x="1" y="12910"/>
                    </a:cubicBezTo>
                    <a:cubicBezTo>
                      <a:pt x="412" y="12959"/>
                      <a:pt x="814" y="12980"/>
                      <a:pt x="1204" y="12980"/>
                    </a:cubicBezTo>
                    <a:cubicBezTo>
                      <a:pt x="4176" y="12980"/>
                      <a:pt x="6446" y="11737"/>
                      <a:pt x="6446" y="11737"/>
                    </a:cubicBezTo>
                    <a:lnTo>
                      <a:pt x="6446" y="11737"/>
                    </a:lnTo>
                    <a:lnTo>
                      <a:pt x="2945" y="15636"/>
                    </a:lnTo>
                    <a:cubicBezTo>
                      <a:pt x="7082" y="15576"/>
                      <a:pt x="12533" y="12493"/>
                      <a:pt x="12533" y="12493"/>
                    </a:cubicBezTo>
                    <a:lnTo>
                      <a:pt x="12533" y="12493"/>
                    </a:lnTo>
                    <a:lnTo>
                      <a:pt x="9768" y="16471"/>
                    </a:lnTo>
                    <a:cubicBezTo>
                      <a:pt x="12294" y="16133"/>
                      <a:pt x="16631" y="13885"/>
                      <a:pt x="16631" y="13885"/>
                    </a:cubicBezTo>
                    <a:lnTo>
                      <a:pt x="16631" y="13885"/>
                    </a:lnTo>
                    <a:lnTo>
                      <a:pt x="14702" y="17386"/>
                    </a:lnTo>
                    <a:cubicBezTo>
                      <a:pt x="14713" y="17386"/>
                      <a:pt x="14724" y="17387"/>
                      <a:pt x="14735" y="17387"/>
                    </a:cubicBezTo>
                    <a:cubicBezTo>
                      <a:pt x="16808" y="17387"/>
                      <a:pt x="20212" y="13786"/>
                      <a:pt x="20212" y="13786"/>
                    </a:cubicBezTo>
                    <a:lnTo>
                      <a:pt x="21346" y="18202"/>
                    </a:lnTo>
                    <a:cubicBezTo>
                      <a:pt x="23136" y="17705"/>
                      <a:pt x="25224" y="12255"/>
                      <a:pt x="25225" y="12254"/>
                    </a:cubicBezTo>
                    <a:lnTo>
                      <a:pt x="25225" y="12254"/>
                    </a:lnTo>
                    <a:cubicBezTo>
                      <a:pt x="25066" y="13388"/>
                      <a:pt x="24489" y="17804"/>
                      <a:pt x="24489" y="17804"/>
                    </a:cubicBezTo>
                    <a:lnTo>
                      <a:pt x="28010" y="14442"/>
                    </a:lnTo>
                    <a:lnTo>
                      <a:pt x="26100" y="18202"/>
                    </a:lnTo>
                    <a:cubicBezTo>
                      <a:pt x="29999" y="17128"/>
                      <a:pt x="33221" y="12652"/>
                      <a:pt x="33222" y="12652"/>
                    </a:cubicBezTo>
                    <a:lnTo>
                      <a:pt x="33222" y="12652"/>
                    </a:lnTo>
                    <a:lnTo>
                      <a:pt x="32665" y="17048"/>
                    </a:lnTo>
                    <a:cubicBezTo>
                      <a:pt x="34853" y="16133"/>
                      <a:pt x="37777" y="12950"/>
                      <a:pt x="37777" y="12950"/>
                    </a:cubicBezTo>
                    <a:lnTo>
                      <a:pt x="37777" y="16710"/>
                    </a:lnTo>
                    <a:cubicBezTo>
                      <a:pt x="39727" y="16213"/>
                      <a:pt x="41099" y="11956"/>
                      <a:pt x="41099" y="11956"/>
                    </a:cubicBezTo>
                    <a:lnTo>
                      <a:pt x="44401" y="15815"/>
                    </a:lnTo>
                    <a:cubicBezTo>
                      <a:pt x="45834" y="14900"/>
                      <a:pt x="45436" y="11618"/>
                      <a:pt x="45436" y="11617"/>
                    </a:cubicBezTo>
                    <a:lnTo>
                      <a:pt x="45436" y="11617"/>
                    </a:lnTo>
                    <a:cubicBezTo>
                      <a:pt x="49534" y="13308"/>
                      <a:pt x="54646" y="13627"/>
                      <a:pt x="54646" y="13627"/>
                    </a:cubicBezTo>
                    <a:lnTo>
                      <a:pt x="51205" y="11021"/>
                    </a:lnTo>
                    <a:lnTo>
                      <a:pt x="51205" y="11021"/>
                    </a:lnTo>
                    <a:cubicBezTo>
                      <a:pt x="52703" y="11416"/>
                      <a:pt x="54269" y="11532"/>
                      <a:pt x="55590" y="11532"/>
                    </a:cubicBezTo>
                    <a:cubicBezTo>
                      <a:pt x="57463" y="11532"/>
                      <a:pt x="58843" y="11299"/>
                      <a:pt x="58843" y="11299"/>
                    </a:cubicBezTo>
                    <a:cubicBezTo>
                      <a:pt x="51841" y="10344"/>
                      <a:pt x="30258" y="378"/>
                      <a:pt x="294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65"/>
              <p:cNvSpPr/>
              <p:nvPr/>
            </p:nvSpPr>
            <p:spPr>
              <a:xfrm>
                <a:off x="6810950" y="3533350"/>
                <a:ext cx="1171700" cy="487875"/>
              </a:xfrm>
              <a:custGeom>
                <a:avLst/>
                <a:gdLst/>
                <a:ahLst/>
                <a:cxnLst/>
                <a:rect l="l" t="t" r="r" b="b"/>
                <a:pathLst>
                  <a:path w="46868" h="19515" extrusionOk="0">
                    <a:moveTo>
                      <a:pt x="32823" y="0"/>
                    </a:moveTo>
                    <a:cubicBezTo>
                      <a:pt x="32107" y="279"/>
                      <a:pt x="5670" y="9927"/>
                      <a:pt x="1" y="10285"/>
                    </a:cubicBezTo>
                    <a:cubicBezTo>
                      <a:pt x="1" y="10285"/>
                      <a:pt x="1778" y="10813"/>
                      <a:pt x="3928" y="10813"/>
                    </a:cubicBezTo>
                    <a:cubicBezTo>
                      <a:pt x="4638" y="10813"/>
                      <a:pt x="5387" y="10756"/>
                      <a:pt x="6128" y="10603"/>
                    </a:cubicBezTo>
                    <a:lnTo>
                      <a:pt x="6128" y="10603"/>
                    </a:lnTo>
                    <a:lnTo>
                      <a:pt x="3144" y="12732"/>
                    </a:lnTo>
                    <a:cubicBezTo>
                      <a:pt x="3144" y="12732"/>
                      <a:pt x="3223" y="12733"/>
                      <a:pt x="3369" y="12733"/>
                    </a:cubicBezTo>
                    <a:cubicBezTo>
                      <a:pt x="4274" y="12733"/>
                      <a:pt x="7734" y="12660"/>
                      <a:pt x="10663" y="11598"/>
                    </a:cubicBezTo>
                    <a:lnTo>
                      <a:pt x="10663" y="11598"/>
                    </a:lnTo>
                    <a:cubicBezTo>
                      <a:pt x="10663" y="11598"/>
                      <a:pt x="10046" y="14582"/>
                      <a:pt x="11101" y="15536"/>
                    </a:cubicBezTo>
                    <a:lnTo>
                      <a:pt x="14085" y="12254"/>
                    </a:lnTo>
                    <a:cubicBezTo>
                      <a:pt x="14085" y="12254"/>
                      <a:pt x="14801" y="16292"/>
                      <a:pt x="16313" y="16889"/>
                    </a:cubicBezTo>
                    <a:lnTo>
                      <a:pt x="16631" y="13428"/>
                    </a:lnTo>
                    <a:cubicBezTo>
                      <a:pt x="16631" y="13428"/>
                      <a:pt x="18680" y="16591"/>
                      <a:pt x="20351" y="17605"/>
                    </a:cubicBezTo>
                    <a:lnTo>
                      <a:pt x="20291" y="13527"/>
                    </a:lnTo>
                    <a:lnTo>
                      <a:pt x="20291" y="13527"/>
                    </a:lnTo>
                    <a:cubicBezTo>
                      <a:pt x="20291" y="13528"/>
                      <a:pt x="22479" y="17904"/>
                      <a:pt x="25463" y="19197"/>
                    </a:cubicBezTo>
                    <a:lnTo>
                      <a:pt x="24290" y="15596"/>
                    </a:lnTo>
                    <a:lnTo>
                      <a:pt x="26856" y="18898"/>
                    </a:lnTo>
                    <a:cubicBezTo>
                      <a:pt x="26856" y="18898"/>
                      <a:pt x="26776" y="14800"/>
                      <a:pt x="26756" y="13746"/>
                    </a:cubicBezTo>
                    <a:lnTo>
                      <a:pt x="26756" y="13746"/>
                    </a:lnTo>
                    <a:cubicBezTo>
                      <a:pt x="26756" y="13747"/>
                      <a:pt x="27930" y="18918"/>
                      <a:pt x="29322" y="19515"/>
                    </a:cubicBezTo>
                    <a:lnTo>
                      <a:pt x="30615" y="15536"/>
                    </a:lnTo>
                    <a:cubicBezTo>
                      <a:pt x="30615" y="15536"/>
                      <a:pt x="33042" y="19177"/>
                      <a:pt x="34713" y="19296"/>
                    </a:cubicBezTo>
                    <a:lnTo>
                      <a:pt x="33500" y="15914"/>
                    </a:lnTo>
                    <a:lnTo>
                      <a:pt x="33500" y="15914"/>
                    </a:lnTo>
                    <a:cubicBezTo>
                      <a:pt x="33500" y="15915"/>
                      <a:pt x="36782" y="18321"/>
                      <a:pt x="38752" y="18819"/>
                    </a:cubicBezTo>
                    <a:lnTo>
                      <a:pt x="36882" y="14979"/>
                    </a:lnTo>
                    <a:lnTo>
                      <a:pt x="36882" y="14979"/>
                    </a:lnTo>
                    <a:cubicBezTo>
                      <a:pt x="36882" y="14980"/>
                      <a:pt x="40960" y="18222"/>
                      <a:pt x="44262" y="18600"/>
                    </a:cubicBezTo>
                    <a:lnTo>
                      <a:pt x="41795" y="14741"/>
                    </a:lnTo>
                    <a:cubicBezTo>
                      <a:pt x="41796" y="14740"/>
                      <a:pt x="41796" y="14740"/>
                      <a:pt x="41797" y="14740"/>
                    </a:cubicBezTo>
                    <a:cubicBezTo>
                      <a:pt x="41882" y="14740"/>
                      <a:pt x="43891" y="16279"/>
                      <a:pt x="46577" y="16279"/>
                    </a:cubicBezTo>
                    <a:cubicBezTo>
                      <a:pt x="46673" y="16279"/>
                      <a:pt x="46770" y="16277"/>
                      <a:pt x="46868" y="16272"/>
                    </a:cubicBezTo>
                    <a:cubicBezTo>
                      <a:pt x="46868" y="16272"/>
                      <a:pt x="39945" y="11140"/>
                      <a:pt x="33022" y="378"/>
                    </a:cubicBezTo>
                    <a:lnTo>
                      <a:pt x="3282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65"/>
              <p:cNvSpPr/>
              <p:nvPr/>
            </p:nvSpPr>
            <p:spPr>
              <a:xfrm>
                <a:off x="6861175" y="4169425"/>
                <a:ext cx="737050" cy="324325"/>
              </a:xfrm>
              <a:custGeom>
                <a:avLst/>
                <a:gdLst/>
                <a:ahLst/>
                <a:cxnLst/>
                <a:rect l="l" t="t" r="r" b="b"/>
                <a:pathLst>
                  <a:path w="29482" h="12973" extrusionOk="0">
                    <a:moveTo>
                      <a:pt x="29422" y="0"/>
                    </a:moveTo>
                    <a:lnTo>
                      <a:pt x="27831" y="279"/>
                    </a:lnTo>
                    <a:cubicBezTo>
                      <a:pt x="21286" y="8813"/>
                      <a:pt x="1" y="12910"/>
                      <a:pt x="1" y="12910"/>
                    </a:cubicBezTo>
                    <a:cubicBezTo>
                      <a:pt x="353" y="12957"/>
                      <a:pt x="692" y="12973"/>
                      <a:pt x="1022" y="12973"/>
                    </a:cubicBezTo>
                    <a:cubicBezTo>
                      <a:pt x="1400" y="12973"/>
                      <a:pt x="1768" y="12952"/>
                      <a:pt x="2129" y="12930"/>
                    </a:cubicBezTo>
                    <a:cubicBezTo>
                      <a:pt x="2030" y="12930"/>
                      <a:pt x="1930" y="12930"/>
                      <a:pt x="1831" y="12910"/>
                    </a:cubicBezTo>
                    <a:cubicBezTo>
                      <a:pt x="1831" y="12910"/>
                      <a:pt x="3462" y="12592"/>
                      <a:pt x="5949" y="11956"/>
                    </a:cubicBezTo>
                    <a:cubicBezTo>
                      <a:pt x="6247" y="11836"/>
                      <a:pt x="6426" y="11737"/>
                      <a:pt x="6426" y="11737"/>
                    </a:cubicBezTo>
                    <a:lnTo>
                      <a:pt x="6426" y="11737"/>
                    </a:lnTo>
                    <a:lnTo>
                      <a:pt x="6307" y="11856"/>
                    </a:lnTo>
                    <a:cubicBezTo>
                      <a:pt x="20968" y="8832"/>
                      <a:pt x="29482" y="20"/>
                      <a:pt x="294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65"/>
              <p:cNvSpPr/>
              <p:nvPr/>
            </p:nvSpPr>
            <p:spPr>
              <a:xfrm>
                <a:off x="6810950" y="3533350"/>
                <a:ext cx="826075" cy="270825"/>
              </a:xfrm>
              <a:custGeom>
                <a:avLst/>
                <a:gdLst/>
                <a:ahLst/>
                <a:cxnLst/>
                <a:rect l="l" t="t" r="r" b="b"/>
                <a:pathLst>
                  <a:path w="33043" h="10833" extrusionOk="0">
                    <a:moveTo>
                      <a:pt x="32823" y="0"/>
                    </a:moveTo>
                    <a:cubicBezTo>
                      <a:pt x="32107" y="279"/>
                      <a:pt x="5670" y="9927"/>
                      <a:pt x="1" y="10285"/>
                    </a:cubicBezTo>
                    <a:cubicBezTo>
                      <a:pt x="1" y="10302"/>
                      <a:pt x="1785" y="10832"/>
                      <a:pt x="3957" y="10832"/>
                    </a:cubicBezTo>
                    <a:cubicBezTo>
                      <a:pt x="4244" y="10832"/>
                      <a:pt x="4537" y="10823"/>
                      <a:pt x="4834" y="10802"/>
                    </a:cubicBezTo>
                    <a:cubicBezTo>
                      <a:pt x="3104" y="10683"/>
                      <a:pt x="33042" y="458"/>
                      <a:pt x="33022" y="378"/>
                    </a:cubicBezTo>
                    <a:lnTo>
                      <a:pt x="3282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65"/>
              <p:cNvSpPr/>
              <p:nvPr/>
            </p:nvSpPr>
            <p:spPr>
              <a:xfrm>
                <a:off x="6922350" y="3083275"/>
                <a:ext cx="703725" cy="317475"/>
              </a:xfrm>
              <a:custGeom>
                <a:avLst/>
                <a:gdLst/>
                <a:ahLst/>
                <a:cxnLst/>
                <a:rect l="l" t="t" r="r" b="b"/>
                <a:pathLst>
                  <a:path w="28149" h="12699" extrusionOk="0">
                    <a:moveTo>
                      <a:pt x="27830" y="0"/>
                    </a:moveTo>
                    <a:cubicBezTo>
                      <a:pt x="21286" y="8534"/>
                      <a:pt x="1" y="12632"/>
                      <a:pt x="1" y="12632"/>
                    </a:cubicBezTo>
                    <a:cubicBezTo>
                      <a:pt x="420" y="12679"/>
                      <a:pt x="840" y="12698"/>
                      <a:pt x="1251" y="12698"/>
                    </a:cubicBezTo>
                    <a:cubicBezTo>
                      <a:pt x="1542" y="12698"/>
                      <a:pt x="1829" y="12688"/>
                      <a:pt x="2109" y="12672"/>
                    </a:cubicBezTo>
                    <a:cubicBezTo>
                      <a:pt x="2010" y="12672"/>
                      <a:pt x="1910" y="12632"/>
                      <a:pt x="1811" y="12632"/>
                    </a:cubicBezTo>
                    <a:cubicBezTo>
                      <a:pt x="1811" y="12632"/>
                      <a:pt x="3462" y="12314"/>
                      <a:pt x="5948" y="11697"/>
                    </a:cubicBezTo>
                    <a:cubicBezTo>
                      <a:pt x="6247" y="11578"/>
                      <a:pt x="6406" y="11478"/>
                      <a:pt x="6406" y="11478"/>
                    </a:cubicBezTo>
                    <a:lnTo>
                      <a:pt x="6406" y="11478"/>
                    </a:lnTo>
                    <a:lnTo>
                      <a:pt x="6287" y="11598"/>
                    </a:lnTo>
                    <a:cubicBezTo>
                      <a:pt x="26100" y="7400"/>
                      <a:pt x="28149" y="478"/>
                      <a:pt x="28089" y="458"/>
                    </a:cubicBezTo>
                    <a:lnTo>
                      <a:pt x="2783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65"/>
              <p:cNvSpPr/>
              <p:nvPr/>
            </p:nvSpPr>
            <p:spPr>
              <a:xfrm>
                <a:off x="7283900" y="2298500"/>
                <a:ext cx="543100" cy="470200"/>
              </a:xfrm>
              <a:custGeom>
                <a:avLst/>
                <a:gdLst/>
                <a:ahLst/>
                <a:cxnLst/>
                <a:rect l="l" t="t" r="r" b="b"/>
                <a:pathLst>
                  <a:path w="21724" h="18808" extrusionOk="0">
                    <a:moveTo>
                      <a:pt x="21146" y="1"/>
                    </a:moveTo>
                    <a:cubicBezTo>
                      <a:pt x="18282" y="4636"/>
                      <a:pt x="0" y="18799"/>
                      <a:pt x="0" y="18799"/>
                    </a:cubicBezTo>
                    <a:cubicBezTo>
                      <a:pt x="115" y="18805"/>
                      <a:pt x="228" y="18808"/>
                      <a:pt x="339" y="18808"/>
                    </a:cubicBezTo>
                    <a:cubicBezTo>
                      <a:pt x="980" y="18808"/>
                      <a:pt x="1564" y="18713"/>
                      <a:pt x="2089" y="18560"/>
                    </a:cubicBezTo>
                    <a:cubicBezTo>
                      <a:pt x="16392" y="6386"/>
                      <a:pt x="21723" y="120"/>
                      <a:pt x="21723" y="120"/>
                    </a:cubicBezTo>
                    <a:lnTo>
                      <a:pt x="211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65"/>
              <p:cNvSpPr/>
              <p:nvPr/>
            </p:nvSpPr>
            <p:spPr>
              <a:xfrm>
                <a:off x="7325175" y="1861850"/>
                <a:ext cx="328750" cy="372025"/>
              </a:xfrm>
              <a:custGeom>
                <a:avLst/>
                <a:gdLst/>
                <a:ahLst/>
                <a:cxnLst/>
                <a:rect l="l" t="t" r="r" b="b"/>
                <a:pathLst>
                  <a:path w="13150" h="14881" extrusionOk="0">
                    <a:moveTo>
                      <a:pt x="13150" y="1"/>
                    </a:moveTo>
                    <a:cubicBezTo>
                      <a:pt x="13113" y="58"/>
                      <a:pt x="13077" y="116"/>
                      <a:pt x="13040" y="174"/>
                    </a:cubicBezTo>
                    <a:lnTo>
                      <a:pt x="13040" y="174"/>
                    </a:lnTo>
                    <a:cubicBezTo>
                      <a:pt x="13113" y="66"/>
                      <a:pt x="13150" y="1"/>
                      <a:pt x="13150" y="1"/>
                    </a:cubicBezTo>
                    <a:close/>
                    <a:moveTo>
                      <a:pt x="13040" y="174"/>
                    </a:moveTo>
                    <a:lnTo>
                      <a:pt x="13040" y="174"/>
                    </a:lnTo>
                    <a:cubicBezTo>
                      <a:pt x="12786" y="549"/>
                      <a:pt x="12093" y="1449"/>
                      <a:pt x="10981" y="1990"/>
                    </a:cubicBezTo>
                    <a:lnTo>
                      <a:pt x="10882" y="2487"/>
                    </a:lnTo>
                    <a:cubicBezTo>
                      <a:pt x="6665" y="9132"/>
                      <a:pt x="1" y="14841"/>
                      <a:pt x="1" y="14841"/>
                    </a:cubicBezTo>
                    <a:cubicBezTo>
                      <a:pt x="215" y="14868"/>
                      <a:pt x="424" y="14881"/>
                      <a:pt x="626" y="14881"/>
                    </a:cubicBezTo>
                    <a:cubicBezTo>
                      <a:pt x="1154" y="14881"/>
                      <a:pt x="1638" y="14797"/>
                      <a:pt x="2069" y="14682"/>
                    </a:cubicBezTo>
                    <a:cubicBezTo>
                      <a:pt x="3251" y="13637"/>
                      <a:pt x="9272" y="6077"/>
                      <a:pt x="13040" y="17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65"/>
              <p:cNvSpPr/>
              <p:nvPr/>
            </p:nvSpPr>
            <p:spPr>
              <a:xfrm>
                <a:off x="7531075" y="1363550"/>
                <a:ext cx="179525" cy="557025"/>
              </a:xfrm>
              <a:custGeom>
                <a:avLst/>
                <a:gdLst/>
                <a:ahLst/>
                <a:cxnLst/>
                <a:rect l="l" t="t" r="r" b="b"/>
                <a:pathLst>
                  <a:path w="7181" h="22281" extrusionOk="0">
                    <a:moveTo>
                      <a:pt x="4436" y="0"/>
                    </a:moveTo>
                    <a:lnTo>
                      <a:pt x="4436" y="0"/>
                    </a:lnTo>
                    <a:cubicBezTo>
                      <a:pt x="6286" y="8952"/>
                      <a:pt x="0" y="22280"/>
                      <a:pt x="0" y="22280"/>
                    </a:cubicBezTo>
                    <a:cubicBezTo>
                      <a:pt x="1094" y="22021"/>
                      <a:pt x="1930" y="21345"/>
                      <a:pt x="2447" y="20788"/>
                    </a:cubicBezTo>
                    <a:cubicBezTo>
                      <a:pt x="7181" y="10982"/>
                      <a:pt x="4437" y="3"/>
                      <a:pt x="44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65"/>
              <p:cNvSpPr/>
              <p:nvPr/>
            </p:nvSpPr>
            <p:spPr>
              <a:xfrm>
                <a:off x="7325175" y="2035925"/>
                <a:ext cx="992175" cy="288950"/>
              </a:xfrm>
              <a:custGeom>
                <a:avLst/>
                <a:gdLst/>
                <a:ahLst/>
                <a:cxnLst/>
                <a:rect l="l" t="t" r="r" b="b"/>
                <a:pathLst>
                  <a:path w="39687" h="11558" extrusionOk="0">
                    <a:moveTo>
                      <a:pt x="28746" y="0"/>
                    </a:moveTo>
                    <a:lnTo>
                      <a:pt x="29143" y="3561"/>
                    </a:lnTo>
                    <a:cubicBezTo>
                      <a:pt x="28248" y="3322"/>
                      <a:pt x="23992" y="339"/>
                      <a:pt x="23991" y="338"/>
                    </a:cubicBezTo>
                    <a:lnTo>
                      <a:pt x="23991" y="338"/>
                    </a:lnTo>
                    <a:lnTo>
                      <a:pt x="25702" y="3004"/>
                    </a:lnTo>
                    <a:cubicBezTo>
                      <a:pt x="23991" y="2467"/>
                      <a:pt x="22718" y="1612"/>
                      <a:pt x="22718" y="1612"/>
                    </a:cubicBezTo>
                    <a:lnTo>
                      <a:pt x="20510" y="5769"/>
                    </a:lnTo>
                    <a:cubicBezTo>
                      <a:pt x="20729" y="4874"/>
                      <a:pt x="19575" y="2825"/>
                      <a:pt x="19575" y="2825"/>
                    </a:cubicBezTo>
                    <a:lnTo>
                      <a:pt x="18123" y="5908"/>
                    </a:lnTo>
                    <a:cubicBezTo>
                      <a:pt x="17446" y="5471"/>
                      <a:pt x="15517" y="2527"/>
                      <a:pt x="15517" y="2527"/>
                    </a:cubicBezTo>
                    <a:lnTo>
                      <a:pt x="15119" y="6565"/>
                    </a:lnTo>
                    <a:lnTo>
                      <a:pt x="12811" y="1691"/>
                    </a:lnTo>
                    <a:lnTo>
                      <a:pt x="7779" y="5073"/>
                    </a:lnTo>
                    <a:lnTo>
                      <a:pt x="7997" y="3143"/>
                    </a:lnTo>
                    <a:lnTo>
                      <a:pt x="7997" y="3143"/>
                    </a:lnTo>
                    <a:cubicBezTo>
                      <a:pt x="5610" y="6227"/>
                      <a:pt x="1" y="7918"/>
                      <a:pt x="1" y="7918"/>
                    </a:cubicBezTo>
                    <a:cubicBezTo>
                      <a:pt x="165" y="7932"/>
                      <a:pt x="327" y="7939"/>
                      <a:pt x="486" y="7939"/>
                    </a:cubicBezTo>
                    <a:cubicBezTo>
                      <a:pt x="2657" y="7939"/>
                      <a:pt x="4297" y="6645"/>
                      <a:pt x="4297" y="6644"/>
                    </a:cubicBezTo>
                    <a:lnTo>
                      <a:pt x="4297" y="6644"/>
                    </a:lnTo>
                    <a:lnTo>
                      <a:pt x="2129" y="10126"/>
                    </a:lnTo>
                    <a:cubicBezTo>
                      <a:pt x="4954" y="9907"/>
                      <a:pt x="8455" y="7043"/>
                      <a:pt x="8455" y="7042"/>
                    </a:cubicBezTo>
                    <a:lnTo>
                      <a:pt x="8455" y="7042"/>
                    </a:lnTo>
                    <a:lnTo>
                      <a:pt x="6784" y="10543"/>
                    </a:lnTo>
                    <a:cubicBezTo>
                      <a:pt x="8455" y="10165"/>
                      <a:pt x="11279" y="8057"/>
                      <a:pt x="11280" y="8057"/>
                    </a:cubicBezTo>
                    <a:lnTo>
                      <a:pt x="11280" y="8057"/>
                    </a:lnTo>
                    <a:lnTo>
                      <a:pt x="10166" y="11140"/>
                    </a:lnTo>
                    <a:cubicBezTo>
                      <a:pt x="11558" y="11100"/>
                      <a:pt x="13727" y="7838"/>
                      <a:pt x="13727" y="7838"/>
                    </a:cubicBezTo>
                    <a:lnTo>
                      <a:pt x="14721" y="11558"/>
                    </a:lnTo>
                    <a:cubicBezTo>
                      <a:pt x="15895" y="11061"/>
                      <a:pt x="17009" y="6307"/>
                      <a:pt x="17009" y="6306"/>
                    </a:cubicBezTo>
                    <a:lnTo>
                      <a:pt x="17009" y="6306"/>
                    </a:lnTo>
                    <a:cubicBezTo>
                      <a:pt x="16949" y="7281"/>
                      <a:pt x="16810" y="11061"/>
                      <a:pt x="16810" y="11061"/>
                    </a:cubicBezTo>
                    <a:lnTo>
                      <a:pt x="19038" y="8116"/>
                    </a:lnTo>
                    <a:lnTo>
                      <a:pt x="17984" y="11399"/>
                    </a:lnTo>
                    <a:cubicBezTo>
                      <a:pt x="20530" y="10325"/>
                      <a:pt x="22479" y="6347"/>
                      <a:pt x="22479" y="6346"/>
                    </a:cubicBezTo>
                    <a:lnTo>
                      <a:pt x="22479" y="6346"/>
                    </a:lnTo>
                    <a:lnTo>
                      <a:pt x="22320" y="10126"/>
                    </a:lnTo>
                    <a:cubicBezTo>
                      <a:pt x="23752" y="9250"/>
                      <a:pt x="25563" y="6386"/>
                      <a:pt x="25563" y="6386"/>
                    </a:cubicBezTo>
                    <a:lnTo>
                      <a:pt x="25762" y="9589"/>
                    </a:lnTo>
                    <a:cubicBezTo>
                      <a:pt x="27055" y="9091"/>
                      <a:pt x="27751" y="5411"/>
                      <a:pt x="27751" y="5411"/>
                    </a:cubicBezTo>
                    <a:lnTo>
                      <a:pt x="30178" y="8574"/>
                    </a:lnTo>
                    <a:cubicBezTo>
                      <a:pt x="31073" y="7739"/>
                      <a:pt x="30635" y="4954"/>
                      <a:pt x="30635" y="4954"/>
                    </a:cubicBezTo>
                    <a:lnTo>
                      <a:pt x="30635" y="4954"/>
                    </a:lnTo>
                    <a:cubicBezTo>
                      <a:pt x="33500" y="6247"/>
                      <a:pt x="36981" y="6286"/>
                      <a:pt x="36981" y="6286"/>
                    </a:cubicBezTo>
                    <a:lnTo>
                      <a:pt x="34514" y="4198"/>
                    </a:lnTo>
                    <a:lnTo>
                      <a:pt x="34514" y="4198"/>
                    </a:lnTo>
                    <a:cubicBezTo>
                      <a:pt x="35291" y="4413"/>
                      <a:pt x="36082" y="4488"/>
                      <a:pt x="36805" y="4488"/>
                    </a:cubicBezTo>
                    <a:cubicBezTo>
                      <a:pt x="38416" y="4488"/>
                      <a:pt x="39686" y="4118"/>
                      <a:pt x="39686" y="4118"/>
                    </a:cubicBezTo>
                    <a:cubicBezTo>
                      <a:pt x="38195" y="3959"/>
                      <a:pt x="36185" y="2885"/>
                      <a:pt x="34097" y="1432"/>
                    </a:cubicBezTo>
                    <a:cubicBezTo>
                      <a:pt x="31531" y="1214"/>
                      <a:pt x="28746" y="0"/>
                      <a:pt x="2874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65"/>
              <p:cNvSpPr/>
              <p:nvPr/>
            </p:nvSpPr>
            <p:spPr>
              <a:xfrm>
                <a:off x="7797125" y="2117975"/>
                <a:ext cx="66175" cy="189500"/>
              </a:xfrm>
              <a:custGeom>
                <a:avLst/>
                <a:gdLst/>
                <a:ahLst/>
                <a:cxnLst/>
                <a:rect l="l" t="t" r="r" b="b"/>
                <a:pathLst>
                  <a:path w="2647" h="7580" extrusionOk="0">
                    <a:moveTo>
                      <a:pt x="995" y="1"/>
                    </a:moveTo>
                    <a:cubicBezTo>
                      <a:pt x="896" y="1910"/>
                      <a:pt x="717" y="4894"/>
                      <a:pt x="1" y="7580"/>
                    </a:cubicBezTo>
                    <a:cubicBezTo>
                      <a:pt x="836" y="6983"/>
                      <a:pt x="1592" y="6147"/>
                      <a:pt x="2189" y="5332"/>
                    </a:cubicBezTo>
                    <a:cubicBezTo>
                      <a:pt x="2448" y="3581"/>
                      <a:pt x="2587" y="1910"/>
                      <a:pt x="2646" y="617"/>
                    </a:cubicBezTo>
                    <a:lnTo>
                      <a:pt x="2646" y="617"/>
                    </a:lnTo>
                    <a:lnTo>
                      <a:pt x="1692" y="2467"/>
                    </a:lnTo>
                    <a:cubicBezTo>
                      <a:pt x="1831" y="1851"/>
                      <a:pt x="1314" y="657"/>
                      <a:pt x="99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65"/>
              <p:cNvSpPr/>
              <p:nvPr/>
            </p:nvSpPr>
            <p:spPr>
              <a:xfrm>
                <a:off x="7606650" y="2876875"/>
                <a:ext cx="36825" cy="218350"/>
              </a:xfrm>
              <a:custGeom>
                <a:avLst/>
                <a:gdLst/>
                <a:ahLst/>
                <a:cxnLst/>
                <a:rect l="l" t="t" r="r" b="b"/>
                <a:pathLst>
                  <a:path w="1473" h="8734" extrusionOk="0">
                    <a:moveTo>
                      <a:pt x="1473" y="1"/>
                    </a:moveTo>
                    <a:lnTo>
                      <a:pt x="220" y="4815"/>
                    </a:lnTo>
                    <a:lnTo>
                      <a:pt x="1" y="8734"/>
                    </a:lnTo>
                    <a:lnTo>
                      <a:pt x="717" y="8694"/>
                    </a:lnTo>
                    <a:lnTo>
                      <a:pt x="1354" y="3462"/>
                    </a:lnTo>
                    <a:lnTo>
                      <a:pt x="147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65"/>
              <p:cNvSpPr/>
              <p:nvPr/>
            </p:nvSpPr>
            <p:spPr>
              <a:xfrm>
                <a:off x="6995950" y="3273250"/>
                <a:ext cx="1398475" cy="259625"/>
              </a:xfrm>
              <a:custGeom>
                <a:avLst/>
                <a:gdLst/>
                <a:ahLst/>
                <a:cxnLst/>
                <a:rect l="l" t="t" r="r" b="b"/>
                <a:pathLst>
                  <a:path w="55939" h="10385" extrusionOk="0">
                    <a:moveTo>
                      <a:pt x="40025" y="0"/>
                    </a:moveTo>
                    <a:lnTo>
                      <a:pt x="40403" y="4198"/>
                    </a:lnTo>
                    <a:cubicBezTo>
                      <a:pt x="39169" y="3879"/>
                      <a:pt x="33481" y="120"/>
                      <a:pt x="33480" y="120"/>
                    </a:cubicBezTo>
                    <a:lnTo>
                      <a:pt x="33480" y="120"/>
                    </a:lnTo>
                    <a:lnTo>
                      <a:pt x="35688" y="3342"/>
                    </a:lnTo>
                    <a:cubicBezTo>
                      <a:pt x="33361" y="2606"/>
                      <a:pt x="31670" y="1532"/>
                      <a:pt x="31670" y="1532"/>
                    </a:cubicBezTo>
                    <a:lnTo>
                      <a:pt x="28407" y="6286"/>
                    </a:lnTo>
                    <a:cubicBezTo>
                      <a:pt x="28746" y="5232"/>
                      <a:pt x="27254" y="2785"/>
                      <a:pt x="27254" y="2785"/>
                    </a:cubicBezTo>
                    <a:lnTo>
                      <a:pt x="25125" y="6286"/>
                    </a:lnTo>
                    <a:cubicBezTo>
                      <a:pt x="24210" y="5710"/>
                      <a:pt x="21684" y="2149"/>
                      <a:pt x="21684" y="2149"/>
                    </a:cubicBezTo>
                    <a:lnTo>
                      <a:pt x="20928" y="6863"/>
                    </a:lnTo>
                    <a:lnTo>
                      <a:pt x="17944" y="1035"/>
                    </a:lnTo>
                    <a:lnTo>
                      <a:pt x="10882" y="4715"/>
                    </a:lnTo>
                    <a:lnTo>
                      <a:pt x="11300" y="2447"/>
                    </a:lnTo>
                    <a:lnTo>
                      <a:pt x="11300" y="2447"/>
                    </a:lnTo>
                    <a:cubicBezTo>
                      <a:pt x="8157" y="5590"/>
                      <a:pt x="1493" y="7221"/>
                      <a:pt x="259" y="7520"/>
                    </a:cubicBezTo>
                    <a:lnTo>
                      <a:pt x="1" y="7798"/>
                    </a:lnTo>
                    <a:cubicBezTo>
                      <a:pt x="4158" y="7758"/>
                      <a:pt x="9608" y="4636"/>
                      <a:pt x="9609" y="4635"/>
                    </a:cubicBezTo>
                    <a:lnTo>
                      <a:pt x="9609" y="4635"/>
                    </a:lnTo>
                    <a:lnTo>
                      <a:pt x="6844" y="8614"/>
                    </a:lnTo>
                    <a:cubicBezTo>
                      <a:pt x="9350" y="8296"/>
                      <a:pt x="13706" y="6028"/>
                      <a:pt x="13707" y="6028"/>
                    </a:cubicBezTo>
                    <a:lnTo>
                      <a:pt x="13707" y="6028"/>
                    </a:lnTo>
                    <a:lnTo>
                      <a:pt x="11777" y="9549"/>
                    </a:lnTo>
                    <a:cubicBezTo>
                      <a:pt x="11783" y="9549"/>
                      <a:pt x="11788" y="9549"/>
                      <a:pt x="11793" y="9549"/>
                    </a:cubicBezTo>
                    <a:cubicBezTo>
                      <a:pt x="13805" y="9549"/>
                      <a:pt x="17267" y="5908"/>
                      <a:pt x="17267" y="5908"/>
                    </a:cubicBezTo>
                    <a:lnTo>
                      <a:pt x="18381" y="10325"/>
                    </a:lnTo>
                    <a:cubicBezTo>
                      <a:pt x="20172" y="9827"/>
                      <a:pt x="22260" y="4397"/>
                      <a:pt x="22261" y="4397"/>
                    </a:cubicBezTo>
                    <a:lnTo>
                      <a:pt x="22261" y="4397"/>
                    </a:lnTo>
                    <a:cubicBezTo>
                      <a:pt x="22121" y="5511"/>
                      <a:pt x="21544" y="9927"/>
                      <a:pt x="21544" y="9927"/>
                    </a:cubicBezTo>
                    <a:lnTo>
                      <a:pt x="25125" y="6625"/>
                    </a:lnTo>
                    <a:lnTo>
                      <a:pt x="23235" y="10384"/>
                    </a:lnTo>
                    <a:cubicBezTo>
                      <a:pt x="27074" y="9290"/>
                      <a:pt x="30317" y="4815"/>
                      <a:pt x="30317" y="4814"/>
                    </a:cubicBezTo>
                    <a:lnTo>
                      <a:pt x="30317" y="4814"/>
                    </a:lnTo>
                    <a:lnTo>
                      <a:pt x="29780" y="9211"/>
                    </a:lnTo>
                    <a:cubicBezTo>
                      <a:pt x="31968" y="8296"/>
                      <a:pt x="34873" y="5113"/>
                      <a:pt x="34873" y="5113"/>
                    </a:cubicBezTo>
                    <a:lnTo>
                      <a:pt x="34873" y="8872"/>
                    </a:lnTo>
                    <a:cubicBezTo>
                      <a:pt x="36842" y="8395"/>
                      <a:pt x="38195" y="4118"/>
                      <a:pt x="38195" y="4118"/>
                    </a:cubicBezTo>
                    <a:lnTo>
                      <a:pt x="41517" y="7977"/>
                    </a:lnTo>
                    <a:cubicBezTo>
                      <a:pt x="42929" y="7062"/>
                      <a:pt x="42531" y="3780"/>
                      <a:pt x="42531" y="3780"/>
                    </a:cubicBezTo>
                    <a:lnTo>
                      <a:pt x="42531" y="3780"/>
                    </a:lnTo>
                    <a:cubicBezTo>
                      <a:pt x="46609" y="5471"/>
                      <a:pt x="51761" y="5789"/>
                      <a:pt x="51761" y="5789"/>
                    </a:cubicBezTo>
                    <a:lnTo>
                      <a:pt x="48300" y="3183"/>
                    </a:lnTo>
                    <a:lnTo>
                      <a:pt x="48300" y="3183"/>
                    </a:lnTo>
                    <a:cubicBezTo>
                      <a:pt x="49781" y="3572"/>
                      <a:pt x="51321" y="3687"/>
                      <a:pt x="52627" y="3687"/>
                    </a:cubicBezTo>
                    <a:cubicBezTo>
                      <a:pt x="54532" y="3687"/>
                      <a:pt x="55939" y="3442"/>
                      <a:pt x="55939" y="3442"/>
                    </a:cubicBezTo>
                    <a:cubicBezTo>
                      <a:pt x="54288" y="3223"/>
                      <a:pt x="51841" y="2507"/>
                      <a:pt x="49016" y="1512"/>
                    </a:cubicBezTo>
                    <a:cubicBezTo>
                      <a:pt x="45197" y="1134"/>
                      <a:pt x="40025" y="0"/>
                      <a:pt x="400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65"/>
              <p:cNvSpPr/>
              <p:nvPr/>
            </p:nvSpPr>
            <p:spPr>
              <a:xfrm>
                <a:off x="7582300" y="3341875"/>
                <a:ext cx="101475" cy="189000"/>
              </a:xfrm>
              <a:custGeom>
                <a:avLst/>
                <a:gdLst/>
                <a:ahLst/>
                <a:cxnLst/>
                <a:rect l="l" t="t" r="r" b="b"/>
                <a:pathLst>
                  <a:path w="4059" h="7560" extrusionOk="0">
                    <a:moveTo>
                      <a:pt x="3760" y="1"/>
                    </a:moveTo>
                    <a:lnTo>
                      <a:pt x="1631" y="3522"/>
                    </a:lnTo>
                    <a:cubicBezTo>
                      <a:pt x="1333" y="3323"/>
                      <a:pt x="836" y="2786"/>
                      <a:pt x="298" y="2169"/>
                    </a:cubicBezTo>
                    <a:cubicBezTo>
                      <a:pt x="259" y="3183"/>
                      <a:pt x="179" y="4218"/>
                      <a:pt x="139" y="5272"/>
                    </a:cubicBezTo>
                    <a:lnTo>
                      <a:pt x="1651" y="3880"/>
                    </a:lnTo>
                    <a:lnTo>
                      <a:pt x="40" y="7122"/>
                    </a:lnTo>
                    <a:cubicBezTo>
                      <a:pt x="40" y="7261"/>
                      <a:pt x="0" y="7421"/>
                      <a:pt x="0" y="7560"/>
                    </a:cubicBezTo>
                    <a:cubicBezTo>
                      <a:pt x="1432" y="7122"/>
                      <a:pt x="2745" y="6247"/>
                      <a:pt x="3839" y="5292"/>
                    </a:cubicBezTo>
                    <a:cubicBezTo>
                      <a:pt x="3899" y="3661"/>
                      <a:pt x="3979" y="2049"/>
                      <a:pt x="4058" y="478"/>
                    </a:cubicBezTo>
                    <a:cubicBezTo>
                      <a:pt x="3879" y="180"/>
                      <a:pt x="3760" y="1"/>
                      <a:pt x="376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65"/>
              <p:cNvSpPr/>
              <p:nvPr/>
            </p:nvSpPr>
            <p:spPr>
              <a:xfrm>
                <a:off x="6889025" y="3756150"/>
                <a:ext cx="1093625" cy="266075"/>
              </a:xfrm>
              <a:custGeom>
                <a:avLst/>
                <a:gdLst/>
                <a:ahLst/>
                <a:cxnLst/>
                <a:rect l="l" t="t" r="r" b="b"/>
                <a:pathLst>
                  <a:path w="43745" h="10643" extrusionOk="0">
                    <a:moveTo>
                      <a:pt x="14483" y="0"/>
                    </a:moveTo>
                    <a:lnTo>
                      <a:pt x="7938" y="2427"/>
                    </a:lnTo>
                    <a:lnTo>
                      <a:pt x="8634" y="398"/>
                    </a:lnTo>
                    <a:lnTo>
                      <a:pt x="8634" y="398"/>
                    </a:lnTo>
                    <a:cubicBezTo>
                      <a:pt x="6526" y="2049"/>
                      <a:pt x="3124" y="2905"/>
                      <a:pt x="796" y="3282"/>
                    </a:cubicBezTo>
                    <a:lnTo>
                      <a:pt x="1" y="3839"/>
                    </a:lnTo>
                    <a:cubicBezTo>
                      <a:pt x="1" y="3839"/>
                      <a:pt x="81" y="3841"/>
                      <a:pt x="227" y="3841"/>
                    </a:cubicBezTo>
                    <a:cubicBezTo>
                      <a:pt x="1136" y="3841"/>
                      <a:pt x="4611" y="3768"/>
                      <a:pt x="7540" y="2706"/>
                    </a:cubicBezTo>
                    <a:lnTo>
                      <a:pt x="7540" y="2706"/>
                    </a:lnTo>
                    <a:cubicBezTo>
                      <a:pt x="7540" y="2706"/>
                      <a:pt x="6923" y="5690"/>
                      <a:pt x="7958" y="6664"/>
                    </a:cubicBezTo>
                    <a:lnTo>
                      <a:pt x="10942" y="3382"/>
                    </a:lnTo>
                    <a:cubicBezTo>
                      <a:pt x="10942" y="3382"/>
                      <a:pt x="11678" y="7400"/>
                      <a:pt x="13190" y="7997"/>
                    </a:cubicBezTo>
                    <a:lnTo>
                      <a:pt x="13508" y="4536"/>
                    </a:lnTo>
                    <a:cubicBezTo>
                      <a:pt x="13508" y="4536"/>
                      <a:pt x="15557" y="7699"/>
                      <a:pt x="17208" y="8713"/>
                    </a:cubicBezTo>
                    <a:lnTo>
                      <a:pt x="17168" y="4635"/>
                    </a:lnTo>
                    <a:lnTo>
                      <a:pt x="17168" y="4635"/>
                    </a:lnTo>
                    <a:cubicBezTo>
                      <a:pt x="17168" y="4636"/>
                      <a:pt x="19356" y="9012"/>
                      <a:pt x="22340" y="10305"/>
                    </a:cubicBezTo>
                    <a:lnTo>
                      <a:pt x="21167" y="6704"/>
                    </a:lnTo>
                    <a:lnTo>
                      <a:pt x="23733" y="10006"/>
                    </a:lnTo>
                    <a:cubicBezTo>
                      <a:pt x="23733" y="10006"/>
                      <a:pt x="23693" y="6406"/>
                      <a:pt x="23653" y="4973"/>
                    </a:cubicBezTo>
                    <a:lnTo>
                      <a:pt x="23653" y="4973"/>
                    </a:lnTo>
                    <a:cubicBezTo>
                      <a:pt x="23932" y="6107"/>
                      <a:pt x="25026" y="10106"/>
                      <a:pt x="26199" y="10643"/>
                    </a:cubicBezTo>
                    <a:lnTo>
                      <a:pt x="27492" y="6664"/>
                    </a:lnTo>
                    <a:cubicBezTo>
                      <a:pt x="27492" y="6664"/>
                      <a:pt x="29919" y="10285"/>
                      <a:pt x="31590" y="10404"/>
                    </a:cubicBezTo>
                    <a:lnTo>
                      <a:pt x="30377" y="7022"/>
                    </a:lnTo>
                    <a:lnTo>
                      <a:pt x="30377" y="7022"/>
                    </a:lnTo>
                    <a:cubicBezTo>
                      <a:pt x="30377" y="7023"/>
                      <a:pt x="33659" y="9449"/>
                      <a:pt x="35609" y="9947"/>
                    </a:cubicBezTo>
                    <a:lnTo>
                      <a:pt x="33759" y="6087"/>
                    </a:lnTo>
                    <a:lnTo>
                      <a:pt x="33759" y="6087"/>
                    </a:lnTo>
                    <a:cubicBezTo>
                      <a:pt x="33759" y="6088"/>
                      <a:pt x="37837" y="9350"/>
                      <a:pt x="41139" y="9708"/>
                    </a:cubicBezTo>
                    <a:lnTo>
                      <a:pt x="38672" y="5869"/>
                    </a:lnTo>
                    <a:cubicBezTo>
                      <a:pt x="38673" y="5867"/>
                      <a:pt x="38675" y="5866"/>
                      <a:pt x="38678" y="5866"/>
                    </a:cubicBezTo>
                    <a:cubicBezTo>
                      <a:pt x="38807" y="5866"/>
                      <a:pt x="40799" y="7367"/>
                      <a:pt x="43454" y="7367"/>
                    </a:cubicBezTo>
                    <a:cubicBezTo>
                      <a:pt x="43550" y="7367"/>
                      <a:pt x="43647" y="7365"/>
                      <a:pt x="43745" y="7360"/>
                    </a:cubicBezTo>
                    <a:cubicBezTo>
                      <a:pt x="43745" y="7360"/>
                      <a:pt x="42969" y="6784"/>
                      <a:pt x="41716" y="5650"/>
                    </a:cubicBezTo>
                    <a:cubicBezTo>
                      <a:pt x="41159" y="5351"/>
                      <a:pt x="40661" y="5152"/>
                      <a:pt x="40263" y="5073"/>
                    </a:cubicBezTo>
                    <a:cubicBezTo>
                      <a:pt x="37061" y="4456"/>
                      <a:pt x="33381" y="1989"/>
                      <a:pt x="33381" y="1989"/>
                    </a:cubicBezTo>
                    <a:lnTo>
                      <a:pt x="33062" y="5908"/>
                    </a:lnTo>
                    <a:cubicBezTo>
                      <a:pt x="32068" y="5471"/>
                      <a:pt x="27811" y="1234"/>
                      <a:pt x="27811" y="1234"/>
                    </a:cubicBezTo>
                    <a:lnTo>
                      <a:pt x="27811" y="1234"/>
                    </a:lnTo>
                    <a:lnTo>
                      <a:pt x="29203" y="4496"/>
                    </a:lnTo>
                    <a:cubicBezTo>
                      <a:pt x="27333" y="3501"/>
                      <a:pt x="26060" y="2288"/>
                      <a:pt x="26060" y="2288"/>
                    </a:cubicBezTo>
                    <a:lnTo>
                      <a:pt x="23633" y="4755"/>
                    </a:lnTo>
                    <a:lnTo>
                      <a:pt x="22579" y="6207"/>
                    </a:lnTo>
                    <a:cubicBezTo>
                      <a:pt x="23056" y="5292"/>
                      <a:pt x="22141" y="2825"/>
                      <a:pt x="22141" y="2825"/>
                    </a:cubicBezTo>
                    <a:lnTo>
                      <a:pt x="19774" y="5789"/>
                    </a:lnTo>
                    <a:cubicBezTo>
                      <a:pt x="19098" y="5152"/>
                      <a:pt x="17486" y="1532"/>
                      <a:pt x="17486" y="1532"/>
                    </a:cubicBezTo>
                    <a:lnTo>
                      <a:pt x="16114" y="5749"/>
                    </a:lnTo>
                    <a:lnTo>
                      <a:pt x="1448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65"/>
              <p:cNvSpPr/>
              <p:nvPr/>
            </p:nvSpPr>
            <p:spPr>
              <a:xfrm>
                <a:off x="7553950" y="3786475"/>
                <a:ext cx="106450" cy="217350"/>
              </a:xfrm>
              <a:custGeom>
                <a:avLst/>
                <a:gdLst/>
                <a:ahLst/>
                <a:cxnLst/>
                <a:rect l="l" t="t" r="r" b="b"/>
                <a:pathLst>
                  <a:path w="4258" h="8694" extrusionOk="0">
                    <a:moveTo>
                      <a:pt x="1214" y="1"/>
                    </a:moveTo>
                    <a:lnTo>
                      <a:pt x="2606" y="3263"/>
                    </a:lnTo>
                    <a:cubicBezTo>
                      <a:pt x="1711" y="2786"/>
                      <a:pt x="935" y="2229"/>
                      <a:pt x="398" y="1811"/>
                    </a:cubicBezTo>
                    <a:cubicBezTo>
                      <a:pt x="279" y="4039"/>
                      <a:pt x="120" y="6167"/>
                      <a:pt x="0" y="8236"/>
                    </a:cubicBezTo>
                    <a:lnTo>
                      <a:pt x="915" y="5392"/>
                    </a:lnTo>
                    <a:cubicBezTo>
                      <a:pt x="915" y="5392"/>
                      <a:pt x="2487" y="7699"/>
                      <a:pt x="3959" y="8694"/>
                    </a:cubicBezTo>
                    <a:cubicBezTo>
                      <a:pt x="3979" y="7978"/>
                      <a:pt x="4019" y="7261"/>
                      <a:pt x="4058" y="6525"/>
                    </a:cubicBezTo>
                    <a:lnTo>
                      <a:pt x="3780" y="5750"/>
                    </a:lnTo>
                    <a:lnTo>
                      <a:pt x="4078" y="5968"/>
                    </a:lnTo>
                    <a:cubicBezTo>
                      <a:pt x="4158" y="4974"/>
                      <a:pt x="4198" y="3939"/>
                      <a:pt x="4257" y="2885"/>
                    </a:cubicBezTo>
                    <a:cubicBezTo>
                      <a:pt x="2785" y="1572"/>
                      <a:pt x="1214" y="1"/>
                      <a:pt x="121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65"/>
              <p:cNvSpPr/>
              <p:nvPr/>
            </p:nvSpPr>
            <p:spPr>
              <a:xfrm>
                <a:off x="6934775" y="4420050"/>
                <a:ext cx="395400" cy="184050"/>
              </a:xfrm>
              <a:custGeom>
                <a:avLst/>
                <a:gdLst/>
                <a:ahLst/>
                <a:cxnLst/>
                <a:rect l="l" t="t" r="r" b="b"/>
                <a:pathLst>
                  <a:path w="15816" h="7362" extrusionOk="0">
                    <a:moveTo>
                      <a:pt x="12414" y="1"/>
                    </a:moveTo>
                    <a:lnTo>
                      <a:pt x="5253" y="3820"/>
                    </a:lnTo>
                    <a:lnTo>
                      <a:pt x="5551" y="1692"/>
                    </a:lnTo>
                    <a:lnTo>
                      <a:pt x="5551" y="1692"/>
                    </a:lnTo>
                    <a:cubicBezTo>
                      <a:pt x="4318" y="2905"/>
                      <a:pt x="2507" y="3960"/>
                      <a:pt x="697" y="4795"/>
                    </a:cubicBezTo>
                    <a:lnTo>
                      <a:pt x="1" y="5571"/>
                    </a:lnTo>
                    <a:cubicBezTo>
                      <a:pt x="4158" y="5511"/>
                      <a:pt x="9589" y="2408"/>
                      <a:pt x="9589" y="2408"/>
                    </a:cubicBezTo>
                    <a:lnTo>
                      <a:pt x="9589" y="2408"/>
                    </a:lnTo>
                    <a:lnTo>
                      <a:pt x="6804" y="6446"/>
                    </a:lnTo>
                    <a:cubicBezTo>
                      <a:pt x="9330" y="6108"/>
                      <a:pt x="13667" y="3860"/>
                      <a:pt x="13667" y="3860"/>
                    </a:cubicBezTo>
                    <a:lnTo>
                      <a:pt x="13667" y="3860"/>
                    </a:lnTo>
                    <a:lnTo>
                      <a:pt x="11738" y="7361"/>
                    </a:lnTo>
                    <a:cubicBezTo>
                      <a:pt x="11747" y="7361"/>
                      <a:pt x="11757" y="7362"/>
                      <a:pt x="11767" y="7362"/>
                    </a:cubicBezTo>
                    <a:cubicBezTo>
                      <a:pt x="12958" y="7362"/>
                      <a:pt x="14632" y="6159"/>
                      <a:pt x="15816" y="5113"/>
                    </a:cubicBezTo>
                    <a:lnTo>
                      <a:pt x="1241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65"/>
              <p:cNvSpPr/>
              <p:nvPr/>
            </p:nvSpPr>
            <p:spPr>
              <a:xfrm>
                <a:off x="7333625" y="4363875"/>
                <a:ext cx="999150" cy="262600"/>
              </a:xfrm>
              <a:custGeom>
                <a:avLst/>
                <a:gdLst/>
                <a:ahLst/>
                <a:cxnLst/>
                <a:rect l="l" t="t" r="r" b="b"/>
                <a:pathLst>
                  <a:path w="39966" h="10504" extrusionOk="0">
                    <a:moveTo>
                      <a:pt x="19496" y="0"/>
                    </a:moveTo>
                    <a:lnTo>
                      <a:pt x="20152" y="3919"/>
                    </a:lnTo>
                    <a:cubicBezTo>
                      <a:pt x="18839" y="3680"/>
                      <a:pt x="12673" y="537"/>
                      <a:pt x="12672" y="537"/>
                    </a:cubicBezTo>
                    <a:lnTo>
                      <a:pt x="12672" y="537"/>
                    </a:lnTo>
                    <a:lnTo>
                      <a:pt x="15199" y="3382"/>
                    </a:lnTo>
                    <a:cubicBezTo>
                      <a:pt x="12712" y="2845"/>
                      <a:pt x="10882" y="1950"/>
                      <a:pt x="10882" y="1950"/>
                    </a:cubicBezTo>
                    <a:lnTo>
                      <a:pt x="7759" y="6545"/>
                    </a:lnTo>
                    <a:cubicBezTo>
                      <a:pt x="8057" y="5550"/>
                      <a:pt x="6347" y="3362"/>
                      <a:pt x="6347" y="3362"/>
                    </a:cubicBezTo>
                    <a:lnTo>
                      <a:pt x="4337" y="6764"/>
                    </a:lnTo>
                    <a:cubicBezTo>
                      <a:pt x="3343" y="6306"/>
                      <a:pt x="478" y="3143"/>
                      <a:pt x="478" y="3143"/>
                    </a:cubicBezTo>
                    <a:lnTo>
                      <a:pt x="1" y="7360"/>
                    </a:lnTo>
                    <a:cubicBezTo>
                      <a:pt x="796" y="6664"/>
                      <a:pt x="1373" y="6067"/>
                      <a:pt x="1373" y="6067"/>
                    </a:cubicBezTo>
                    <a:lnTo>
                      <a:pt x="2487" y="10503"/>
                    </a:lnTo>
                    <a:cubicBezTo>
                      <a:pt x="4278" y="10006"/>
                      <a:pt x="6366" y="4556"/>
                      <a:pt x="6366" y="4556"/>
                    </a:cubicBezTo>
                    <a:lnTo>
                      <a:pt x="6366" y="4556"/>
                    </a:lnTo>
                    <a:cubicBezTo>
                      <a:pt x="6227" y="5670"/>
                      <a:pt x="5650" y="10106"/>
                      <a:pt x="5650" y="10106"/>
                    </a:cubicBezTo>
                    <a:lnTo>
                      <a:pt x="9132" y="6724"/>
                    </a:lnTo>
                    <a:lnTo>
                      <a:pt x="7242" y="10484"/>
                    </a:lnTo>
                    <a:cubicBezTo>
                      <a:pt x="11101" y="9409"/>
                      <a:pt x="14363" y="4934"/>
                      <a:pt x="14363" y="4933"/>
                    </a:cubicBezTo>
                    <a:lnTo>
                      <a:pt x="14363" y="4933"/>
                    </a:lnTo>
                    <a:lnTo>
                      <a:pt x="13806" y="9330"/>
                    </a:lnTo>
                    <a:cubicBezTo>
                      <a:pt x="15994" y="8415"/>
                      <a:pt x="18899" y="5232"/>
                      <a:pt x="18899" y="5232"/>
                    </a:cubicBezTo>
                    <a:lnTo>
                      <a:pt x="18899" y="8992"/>
                    </a:lnTo>
                    <a:cubicBezTo>
                      <a:pt x="20868" y="8514"/>
                      <a:pt x="22241" y="4237"/>
                      <a:pt x="22241" y="4237"/>
                    </a:cubicBezTo>
                    <a:lnTo>
                      <a:pt x="25543" y="8096"/>
                    </a:lnTo>
                    <a:cubicBezTo>
                      <a:pt x="26955" y="7161"/>
                      <a:pt x="26558" y="3879"/>
                      <a:pt x="26557" y="3879"/>
                    </a:cubicBezTo>
                    <a:lnTo>
                      <a:pt x="26557" y="3879"/>
                    </a:lnTo>
                    <a:cubicBezTo>
                      <a:pt x="30636" y="5570"/>
                      <a:pt x="35788" y="5908"/>
                      <a:pt x="35788" y="5908"/>
                    </a:cubicBezTo>
                    <a:lnTo>
                      <a:pt x="32326" y="3282"/>
                    </a:lnTo>
                    <a:lnTo>
                      <a:pt x="32326" y="3282"/>
                    </a:lnTo>
                    <a:cubicBezTo>
                      <a:pt x="33825" y="3684"/>
                      <a:pt x="35385" y="3802"/>
                      <a:pt x="36701" y="3802"/>
                    </a:cubicBezTo>
                    <a:cubicBezTo>
                      <a:pt x="38582" y="3802"/>
                      <a:pt x="39965" y="3561"/>
                      <a:pt x="39965" y="3561"/>
                    </a:cubicBezTo>
                    <a:cubicBezTo>
                      <a:pt x="37538" y="3243"/>
                      <a:pt x="33301" y="1790"/>
                      <a:pt x="28805" y="60"/>
                    </a:cubicBezTo>
                    <a:cubicBezTo>
                      <a:pt x="28339" y="62"/>
                      <a:pt x="27861" y="63"/>
                      <a:pt x="27381" y="63"/>
                    </a:cubicBezTo>
                    <a:cubicBezTo>
                      <a:pt x="23535" y="63"/>
                      <a:pt x="19496" y="0"/>
                      <a:pt x="1949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65"/>
              <p:cNvSpPr/>
              <p:nvPr/>
            </p:nvSpPr>
            <p:spPr>
              <a:xfrm>
                <a:off x="7516650" y="4412100"/>
                <a:ext cx="124350" cy="213875"/>
              </a:xfrm>
              <a:custGeom>
                <a:avLst/>
                <a:gdLst/>
                <a:ahLst/>
                <a:cxnLst/>
                <a:rect l="l" t="t" r="r" b="b"/>
                <a:pathLst>
                  <a:path w="4974" h="8555" extrusionOk="0">
                    <a:moveTo>
                      <a:pt x="3501" y="1"/>
                    </a:moveTo>
                    <a:lnTo>
                      <a:pt x="398" y="4596"/>
                    </a:lnTo>
                    <a:cubicBezTo>
                      <a:pt x="498" y="4278"/>
                      <a:pt x="378" y="3800"/>
                      <a:pt x="140" y="3323"/>
                    </a:cubicBezTo>
                    <a:cubicBezTo>
                      <a:pt x="120" y="4278"/>
                      <a:pt x="80" y="5312"/>
                      <a:pt x="40" y="6426"/>
                    </a:cubicBezTo>
                    <a:lnTo>
                      <a:pt x="1811" y="4815"/>
                    </a:lnTo>
                    <a:lnTo>
                      <a:pt x="0" y="8415"/>
                    </a:lnTo>
                    <a:lnTo>
                      <a:pt x="0" y="8555"/>
                    </a:lnTo>
                    <a:cubicBezTo>
                      <a:pt x="1930" y="7998"/>
                      <a:pt x="3700" y="6585"/>
                      <a:pt x="4973" y="5332"/>
                    </a:cubicBezTo>
                    <a:cubicBezTo>
                      <a:pt x="4775" y="3283"/>
                      <a:pt x="4615" y="1592"/>
                      <a:pt x="4556" y="438"/>
                    </a:cubicBezTo>
                    <a:cubicBezTo>
                      <a:pt x="3879" y="200"/>
                      <a:pt x="3501" y="1"/>
                      <a:pt x="350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65"/>
              <p:cNvSpPr/>
              <p:nvPr/>
            </p:nvSpPr>
            <p:spPr>
              <a:xfrm>
                <a:off x="7530075" y="1725100"/>
                <a:ext cx="542100" cy="232775"/>
              </a:xfrm>
              <a:custGeom>
                <a:avLst/>
                <a:gdLst/>
                <a:ahLst/>
                <a:cxnLst/>
                <a:rect l="l" t="t" r="r" b="b"/>
                <a:pathLst>
                  <a:path w="21684" h="9311" extrusionOk="0">
                    <a:moveTo>
                      <a:pt x="15676" y="0"/>
                    </a:moveTo>
                    <a:lnTo>
                      <a:pt x="16392" y="2666"/>
                    </a:lnTo>
                    <a:cubicBezTo>
                      <a:pt x="15676" y="2586"/>
                      <a:pt x="12016" y="776"/>
                      <a:pt x="12016" y="776"/>
                    </a:cubicBezTo>
                    <a:lnTo>
                      <a:pt x="12016" y="776"/>
                    </a:lnTo>
                    <a:lnTo>
                      <a:pt x="13667" y="2646"/>
                    </a:lnTo>
                    <a:cubicBezTo>
                      <a:pt x="12254" y="2407"/>
                      <a:pt x="11180" y="1890"/>
                      <a:pt x="11180" y="1890"/>
                    </a:cubicBezTo>
                    <a:lnTo>
                      <a:pt x="9927" y="5391"/>
                    </a:lnTo>
                    <a:cubicBezTo>
                      <a:pt x="10006" y="4675"/>
                      <a:pt x="8833" y="3243"/>
                      <a:pt x="8833" y="3243"/>
                    </a:cubicBezTo>
                    <a:lnTo>
                      <a:pt x="8057" y="5789"/>
                    </a:lnTo>
                    <a:cubicBezTo>
                      <a:pt x="7599" y="4834"/>
                      <a:pt x="7420" y="3402"/>
                      <a:pt x="7420" y="3402"/>
                    </a:cubicBezTo>
                    <a:lnTo>
                      <a:pt x="3740" y="6764"/>
                    </a:lnTo>
                    <a:lnTo>
                      <a:pt x="3700" y="3183"/>
                    </a:lnTo>
                    <a:lnTo>
                      <a:pt x="1075" y="5292"/>
                    </a:lnTo>
                    <a:cubicBezTo>
                      <a:pt x="458" y="6863"/>
                      <a:pt x="0" y="7818"/>
                      <a:pt x="0" y="7818"/>
                    </a:cubicBezTo>
                    <a:cubicBezTo>
                      <a:pt x="2049" y="7361"/>
                      <a:pt x="3143" y="5471"/>
                      <a:pt x="3143" y="5471"/>
                    </a:cubicBezTo>
                    <a:lnTo>
                      <a:pt x="3143" y="5471"/>
                    </a:lnTo>
                    <a:lnTo>
                      <a:pt x="2467" y="9310"/>
                    </a:lnTo>
                    <a:cubicBezTo>
                      <a:pt x="3442" y="8912"/>
                      <a:pt x="4337" y="8017"/>
                      <a:pt x="5073" y="7122"/>
                    </a:cubicBezTo>
                    <a:lnTo>
                      <a:pt x="5073" y="7142"/>
                    </a:lnTo>
                    <a:cubicBezTo>
                      <a:pt x="5889" y="6366"/>
                      <a:pt x="6724" y="4755"/>
                      <a:pt x="6724" y="4755"/>
                    </a:cubicBezTo>
                    <a:lnTo>
                      <a:pt x="6724" y="4755"/>
                    </a:lnTo>
                    <a:lnTo>
                      <a:pt x="6465" y="8455"/>
                    </a:lnTo>
                    <a:cubicBezTo>
                      <a:pt x="7739" y="7659"/>
                      <a:pt x="9370" y="4934"/>
                      <a:pt x="9370" y="4934"/>
                    </a:cubicBezTo>
                    <a:lnTo>
                      <a:pt x="9430" y="8116"/>
                    </a:lnTo>
                    <a:cubicBezTo>
                      <a:pt x="10583" y="7679"/>
                      <a:pt x="11299" y="4078"/>
                      <a:pt x="11299" y="4078"/>
                    </a:cubicBezTo>
                    <a:lnTo>
                      <a:pt x="13309" y="7281"/>
                    </a:lnTo>
                    <a:cubicBezTo>
                      <a:pt x="14124" y="6485"/>
                      <a:pt x="13826" y="3740"/>
                      <a:pt x="13826" y="3740"/>
                    </a:cubicBezTo>
                    <a:lnTo>
                      <a:pt x="13826" y="3740"/>
                    </a:lnTo>
                    <a:cubicBezTo>
                      <a:pt x="16273" y="5133"/>
                      <a:pt x="19276" y="5312"/>
                      <a:pt x="19276" y="5312"/>
                    </a:cubicBezTo>
                    <a:lnTo>
                      <a:pt x="17208" y="3163"/>
                    </a:lnTo>
                    <a:lnTo>
                      <a:pt x="17208" y="3163"/>
                    </a:lnTo>
                    <a:cubicBezTo>
                      <a:pt x="18021" y="3457"/>
                      <a:pt x="18860" y="3548"/>
                      <a:pt x="19589" y="3548"/>
                    </a:cubicBezTo>
                    <a:cubicBezTo>
                      <a:pt x="20785" y="3548"/>
                      <a:pt x="21683" y="3302"/>
                      <a:pt x="21683" y="3302"/>
                    </a:cubicBezTo>
                    <a:cubicBezTo>
                      <a:pt x="19694" y="2964"/>
                      <a:pt x="17645" y="1691"/>
                      <a:pt x="1567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65"/>
              <p:cNvSpPr/>
              <p:nvPr/>
            </p:nvSpPr>
            <p:spPr>
              <a:xfrm>
                <a:off x="7283900" y="2550650"/>
                <a:ext cx="992175" cy="310350"/>
              </a:xfrm>
              <a:custGeom>
                <a:avLst/>
                <a:gdLst/>
                <a:ahLst/>
                <a:cxnLst/>
                <a:rect l="l" t="t" r="r" b="b"/>
                <a:pathLst>
                  <a:path w="39687" h="12414" extrusionOk="0">
                    <a:moveTo>
                      <a:pt x="27631" y="0"/>
                    </a:moveTo>
                    <a:lnTo>
                      <a:pt x="28029" y="3561"/>
                    </a:lnTo>
                    <a:cubicBezTo>
                      <a:pt x="27134" y="3322"/>
                      <a:pt x="22878" y="339"/>
                      <a:pt x="22877" y="338"/>
                    </a:cubicBezTo>
                    <a:lnTo>
                      <a:pt x="22877" y="338"/>
                    </a:lnTo>
                    <a:lnTo>
                      <a:pt x="24588" y="3004"/>
                    </a:lnTo>
                    <a:cubicBezTo>
                      <a:pt x="22877" y="2467"/>
                      <a:pt x="21604" y="1612"/>
                      <a:pt x="21604" y="1612"/>
                    </a:cubicBezTo>
                    <a:lnTo>
                      <a:pt x="19396" y="5769"/>
                    </a:lnTo>
                    <a:cubicBezTo>
                      <a:pt x="19615" y="4874"/>
                      <a:pt x="18461" y="2825"/>
                      <a:pt x="18461" y="2825"/>
                    </a:cubicBezTo>
                    <a:lnTo>
                      <a:pt x="17009" y="5908"/>
                    </a:lnTo>
                    <a:cubicBezTo>
                      <a:pt x="16332" y="5471"/>
                      <a:pt x="14403" y="2527"/>
                      <a:pt x="14403" y="2527"/>
                    </a:cubicBezTo>
                    <a:lnTo>
                      <a:pt x="14005" y="6565"/>
                    </a:lnTo>
                    <a:lnTo>
                      <a:pt x="11658" y="1731"/>
                    </a:lnTo>
                    <a:lnTo>
                      <a:pt x="6645" y="5113"/>
                    </a:lnTo>
                    <a:lnTo>
                      <a:pt x="6645" y="5113"/>
                    </a:lnTo>
                    <a:lnTo>
                      <a:pt x="6863" y="3282"/>
                    </a:lnTo>
                    <a:lnTo>
                      <a:pt x="6863" y="3282"/>
                    </a:lnTo>
                    <a:cubicBezTo>
                      <a:pt x="6784" y="3322"/>
                      <a:pt x="0" y="8753"/>
                      <a:pt x="0" y="8753"/>
                    </a:cubicBezTo>
                    <a:cubicBezTo>
                      <a:pt x="164" y="8768"/>
                      <a:pt x="324" y="8775"/>
                      <a:pt x="482" y="8775"/>
                    </a:cubicBezTo>
                    <a:cubicBezTo>
                      <a:pt x="2637" y="8775"/>
                      <a:pt x="4277" y="7480"/>
                      <a:pt x="4277" y="7480"/>
                    </a:cubicBezTo>
                    <a:lnTo>
                      <a:pt x="4277" y="7480"/>
                    </a:lnTo>
                    <a:lnTo>
                      <a:pt x="2109" y="10961"/>
                    </a:lnTo>
                    <a:cubicBezTo>
                      <a:pt x="4934" y="10742"/>
                      <a:pt x="8435" y="7878"/>
                      <a:pt x="8435" y="7878"/>
                    </a:cubicBezTo>
                    <a:lnTo>
                      <a:pt x="8435" y="7878"/>
                    </a:lnTo>
                    <a:lnTo>
                      <a:pt x="6764" y="11379"/>
                    </a:lnTo>
                    <a:cubicBezTo>
                      <a:pt x="8435" y="11021"/>
                      <a:pt x="11259" y="8892"/>
                      <a:pt x="11260" y="8892"/>
                    </a:cubicBezTo>
                    <a:lnTo>
                      <a:pt x="11260" y="8892"/>
                    </a:lnTo>
                    <a:lnTo>
                      <a:pt x="10146" y="11976"/>
                    </a:lnTo>
                    <a:cubicBezTo>
                      <a:pt x="11538" y="11936"/>
                      <a:pt x="13707" y="8673"/>
                      <a:pt x="13707" y="8673"/>
                    </a:cubicBezTo>
                    <a:lnTo>
                      <a:pt x="14701" y="12413"/>
                    </a:lnTo>
                    <a:cubicBezTo>
                      <a:pt x="15875" y="11916"/>
                      <a:pt x="16989" y="7162"/>
                      <a:pt x="16989" y="7162"/>
                    </a:cubicBezTo>
                    <a:lnTo>
                      <a:pt x="16989" y="7162"/>
                    </a:lnTo>
                    <a:cubicBezTo>
                      <a:pt x="16929" y="8136"/>
                      <a:pt x="16790" y="11916"/>
                      <a:pt x="16790" y="11916"/>
                    </a:cubicBezTo>
                    <a:lnTo>
                      <a:pt x="19018" y="8952"/>
                    </a:lnTo>
                    <a:lnTo>
                      <a:pt x="17964" y="12234"/>
                    </a:lnTo>
                    <a:cubicBezTo>
                      <a:pt x="20530" y="11100"/>
                      <a:pt x="22479" y="7142"/>
                      <a:pt x="22479" y="7142"/>
                    </a:cubicBezTo>
                    <a:lnTo>
                      <a:pt x="22479" y="7142"/>
                    </a:lnTo>
                    <a:lnTo>
                      <a:pt x="22340" y="10921"/>
                    </a:lnTo>
                    <a:cubicBezTo>
                      <a:pt x="23752" y="10046"/>
                      <a:pt x="25563" y="7181"/>
                      <a:pt x="25563" y="7181"/>
                    </a:cubicBezTo>
                    <a:lnTo>
                      <a:pt x="25762" y="10384"/>
                    </a:lnTo>
                    <a:cubicBezTo>
                      <a:pt x="27055" y="9887"/>
                      <a:pt x="27751" y="6207"/>
                      <a:pt x="27751" y="6207"/>
                    </a:cubicBezTo>
                    <a:lnTo>
                      <a:pt x="30198" y="9370"/>
                    </a:lnTo>
                    <a:cubicBezTo>
                      <a:pt x="31093" y="8534"/>
                      <a:pt x="30635" y="5749"/>
                      <a:pt x="30635" y="5749"/>
                    </a:cubicBezTo>
                    <a:lnTo>
                      <a:pt x="30635" y="5749"/>
                    </a:lnTo>
                    <a:cubicBezTo>
                      <a:pt x="33500" y="7042"/>
                      <a:pt x="36981" y="7082"/>
                      <a:pt x="36981" y="7082"/>
                    </a:cubicBezTo>
                    <a:lnTo>
                      <a:pt x="34514" y="4993"/>
                    </a:lnTo>
                    <a:lnTo>
                      <a:pt x="34514" y="4993"/>
                    </a:lnTo>
                    <a:cubicBezTo>
                      <a:pt x="35291" y="5209"/>
                      <a:pt x="36082" y="5283"/>
                      <a:pt x="36805" y="5283"/>
                    </a:cubicBezTo>
                    <a:cubicBezTo>
                      <a:pt x="38416" y="5283"/>
                      <a:pt x="39686" y="4914"/>
                      <a:pt x="39686" y="4914"/>
                    </a:cubicBezTo>
                    <a:cubicBezTo>
                      <a:pt x="38254" y="4774"/>
                      <a:pt x="36106" y="3362"/>
                      <a:pt x="33798" y="1492"/>
                    </a:cubicBezTo>
                    <a:cubicBezTo>
                      <a:pt x="33780" y="1492"/>
                      <a:pt x="33762" y="1492"/>
                      <a:pt x="33744" y="1492"/>
                    </a:cubicBezTo>
                    <a:cubicBezTo>
                      <a:pt x="31009" y="1492"/>
                      <a:pt x="27632" y="0"/>
                      <a:pt x="2763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65"/>
              <p:cNvSpPr/>
              <p:nvPr/>
            </p:nvSpPr>
            <p:spPr>
              <a:xfrm>
                <a:off x="7650425" y="2620775"/>
                <a:ext cx="111925" cy="238225"/>
              </a:xfrm>
              <a:custGeom>
                <a:avLst/>
                <a:gdLst/>
                <a:ahLst/>
                <a:cxnLst/>
                <a:rect l="l" t="t" r="r" b="b"/>
                <a:pathLst>
                  <a:path w="4477" h="9529" extrusionOk="0">
                    <a:moveTo>
                      <a:pt x="3820" y="0"/>
                    </a:moveTo>
                    <a:lnTo>
                      <a:pt x="2388" y="3083"/>
                    </a:lnTo>
                    <a:cubicBezTo>
                      <a:pt x="2228" y="2984"/>
                      <a:pt x="2010" y="2765"/>
                      <a:pt x="1751" y="2467"/>
                    </a:cubicBezTo>
                    <a:cubicBezTo>
                      <a:pt x="1134" y="4874"/>
                      <a:pt x="518" y="7241"/>
                      <a:pt x="0" y="9250"/>
                    </a:cubicBezTo>
                    <a:lnTo>
                      <a:pt x="60" y="9529"/>
                    </a:lnTo>
                    <a:cubicBezTo>
                      <a:pt x="1234" y="9031"/>
                      <a:pt x="2348" y="4278"/>
                      <a:pt x="2348" y="4277"/>
                    </a:cubicBezTo>
                    <a:lnTo>
                      <a:pt x="2348" y="4277"/>
                    </a:lnTo>
                    <a:cubicBezTo>
                      <a:pt x="2308" y="5252"/>
                      <a:pt x="2149" y="9031"/>
                      <a:pt x="2149" y="9031"/>
                    </a:cubicBezTo>
                    <a:lnTo>
                      <a:pt x="3223" y="7619"/>
                    </a:lnTo>
                    <a:cubicBezTo>
                      <a:pt x="3601" y="5669"/>
                      <a:pt x="4019" y="3481"/>
                      <a:pt x="4476" y="1333"/>
                    </a:cubicBezTo>
                    <a:cubicBezTo>
                      <a:pt x="4178" y="657"/>
                      <a:pt x="3820" y="0"/>
                      <a:pt x="382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4" name="Εικόνα 3">
            <a:extLst>
              <a:ext uri="{FF2B5EF4-FFF2-40B4-BE49-F238E27FC236}">
                <a16:creationId xmlns:a16="http://schemas.microsoft.com/office/drawing/2014/main" id="{999E337B-22AC-A755-A6BC-581BD58C80C5}"/>
              </a:ext>
            </a:extLst>
          </p:cNvPr>
          <p:cNvPicPr>
            <a:picLocks noChangeAspect="1"/>
          </p:cNvPicPr>
          <p:nvPr/>
        </p:nvPicPr>
        <p:blipFill>
          <a:blip r:embed="rId3"/>
          <a:stretch>
            <a:fillRect/>
          </a:stretch>
        </p:blipFill>
        <p:spPr>
          <a:xfrm>
            <a:off x="5340584" y="1221768"/>
            <a:ext cx="2766205" cy="3891164"/>
          </a:xfrm>
          <a:prstGeom prst="rect">
            <a:avLst/>
          </a:prstGeom>
        </p:spPr>
      </p:pic>
      <p:sp>
        <p:nvSpPr>
          <p:cNvPr id="6" name="TextBox 5">
            <a:extLst>
              <a:ext uri="{FF2B5EF4-FFF2-40B4-BE49-F238E27FC236}">
                <a16:creationId xmlns:a16="http://schemas.microsoft.com/office/drawing/2014/main" id="{877992ED-A5CF-65A0-2EDC-DD119F167D8A}"/>
              </a:ext>
            </a:extLst>
          </p:cNvPr>
          <p:cNvSpPr txBox="1"/>
          <p:nvPr/>
        </p:nvSpPr>
        <p:spPr>
          <a:xfrm>
            <a:off x="1139482" y="506810"/>
            <a:ext cx="5327870" cy="2554545"/>
          </a:xfrm>
          <a:prstGeom prst="rect">
            <a:avLst/>
          </a:prstGeom>
          <a:noFill/>
        </p:spPr>
        <p:txBody>
          <a:bodyPr wrap="square" rtlCol="0">
            <a:spAutoFit/>
          </a:bodyPr>
          <a:lstStyle/>
          <a:p>
            <a:r>
              <a:rPr lang="el-GR" sz="3200" b="1" dirty="0">
                <a:solidFill>
                  <a:srgbClr val="38271F"/>
                </a:solidFill>
                <a:effectLst>
                  <a:outerShdw blurRad="38100" dist="38100" dir="2700000" algn="tl">
                    <a:srgbClr val="000000">
                      <a:alpha val="43137"/>
                    </a:srgbClr>
                  </a:outerShdw>
                </a:effectLst>
                <a:latin typeface="Arial Black" panose="020B0A04020102020204" pitchFamily="34" charset="0"/>
              </a:rPr>
              <a:t>Πρόβλημα Αναδάσωσης για το πλήγμα των Πυρκαγιών στον δρυμό Πάρνηθας </a:t>
            </a:r>
            <a:endParaRPr lang="en-US" sz="3200" b="1" dirty="0">
              <a:solidFill>
                <a:srgbClr val="38271F"/>
              </a:solidFill>
              <a:effectLst>
                <a:outerShdw blurRad="38100" dist="38100" dir="2700000" algn="tl">
                  <a:srgbClr val="000000">
                    <a:alpha val="43137"/>
                  </a:srgbClr>
                </a:outerShdw>
              </a:effectLst>
              <a:latin typeface="Arial Black" panose="020B0A04020102020204" pitchFamily="34" charset="0"/>
            </a:endParaRPr>
          </a:p>
        </p:txBody>
      </p:sp>
      <p:sp>
        <p:nvSpPr>
          <p:cNvPr id="7" name="TextBox 6">
            <a:extLst>
              <a:ext uri="{FF2B5EF4-FFF2-40B4-BE49-F238E27FC236}">
                <a16:creationId xmlns:a16="http://schemas.microsoft.com/office/drawing/2014/main" id="{F5EAB7B0-89E8-8C1D-AB67-25F346AA5397}"/>
              </a:ext>
            </a:extLst>
          </p:cNvPr>
          <p:cNvSpPr txBox="1"/>
          <p:nvPr/>
        </p:nvSpPr>
        <p:spPr>
          <a:xfrm>
            <a:off x="1143138" y="3366374"/>
            <a:ext cx="2716984" cy="830997"/>
          </a:xfrm>
          <a:prstGeom prst="rect">
            <a:avLst/>
          </a:prstGeom>
          <a:noFill/>
        </p:spPr>
        <p:txBody>
          <a:bodyPr wrap="square" rtlCol="0">
            <a:spAutoFit/>
          </a:bodyPr>
          <a:lstStyle/>
          <a:p>
            <a:r>
              <a:rPr lang="el-GR" sz="1200" b="1" dirty="0">
                <a:solidFill>
                  <a:schemeClr val="accent6"/>
                </a:solidFill>
                <a:effectLst>
                  <a:outerShdw blurRad="38100" dist="38100" dir="2700000" algn="tl">
                    <a:srgbClr val="000000">
                      <a:alpha val="43137"/>
                    </a:srgbClr>
                  </a:outerShdw>
                </a:effectLst>
                <a:latin typeface="Arial Black" panose="020B0A04020102020204" pitchFamily="34" charset="0"/>
              </a:rPr>
              <a:t>Διαμαντοπούλου Μελίνα </a:t>
            </a:r>
          </a:p>
          <a:p>
            <a:r>
              <a:rPr lang="el-GR" sz="1200" b="1" dirty="0">
                <a:solidFill>
                  <a:schemeClr val="accent6"/>
                </a:solidFill>
                <a:effectLst>
                  <a:outerShdw blurRad="38100" dist="38100" dir="2700000" algn="tl">
                    <a:srgbClr val="000000">
                      <a:alpha val="43137"/>
                    </a:srgbClr>
                  </a:outerShdw>
                </a:effectLst>
                <a:latin typeface="Arial Black" panose="020B0A04020102020204" pitchFamily="34" charset="0"/>
              </a:rPr>
              <a:t>Καρπουζλή Ευγενία</a:t>
            </a:r>
          </a:p>
          <a:p>
            <a:r>
              <a:rPr lang="el-GR" sz="1200" b="1" dirty="0">
                <a:solidFill>
                  <a:schemeClr val="accent6"/>
                </a:solidFill>
                <a:effectLst>
                  <a:outerShdw blurRad="38100" dist="38100" dir="2700000" algn="tl">
                    <a:srgbClr val="000000">
                      <a:alpha val="43137"/>
                    </a:srgbClr>
                  </a:outerShdw>
                </a:effectLst>
                <a:latin typeface="Arial Black" panose="020B0A04020102020204" pitchFamily="34" charset="0"/>
              </a:rPr>
              <a:t>Κοντογιώργη Αθηνά</a:t>
            </a:r>
          </a:p>
          <a:p>
            <a:r>
              <a:rPr lang="el-GR" sz="1200" b="1" dirty="0">
                <a:solidFill>
                  <a:schemeClr val="accent6"/>
                </a:solidFill>
                <a:effectLst>
                  <a:outerShdw blurRad="38100" dist="38100" dir="2700000" algn="tl">
                    <a:srgbClr val="000000">
                      <a:alpha val="43137"/>
                    </a:srgbClr>
                  </a:outerShdw>
                </a:effectLst>
                <a:latin typeface="Arial Black" panose="020B0A04020102020204" pitchFamily="34" charset="0"/>
              </a:rPr>
              <a:t>Προτσένκο Μαρία</a:t>
            </a:r>
            <a:endParaRPr lang="en-US" sz="1200" b="1" dirty="0">
              <a:solidFill>
                <a:schemeClr val="accent6"/>
              </a:solidFill>
              <a:effectLst>
                <a:outerShdw blurRad="38100" dist="38100" dir="2700000" algn="tl">
                  <a:srgbClr val="000000">
                    <a:alpha val="43137"/>
                  </a:srgbClr>
                </a:outerShdw>
              </a:effectLst>
              <a:latin typeface="Arial Black" panose="020B0A040201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29"/>
        <p:cNvGrpSpPr/>
        <p:nvPr/>
      </p:nvGrpSpPr>
      <p:grpSpPr>
        <a:xfrm>
          <a:off x="0" y="0"/>
          <a:ext cx="0" cy="0"/>
          <a:chOff x="0" y="0"/>
          <a:chExt cx="0" cy="0"/>
        </a:xfrm>
      </p:grpSpPr>
      <p:grpSp>
        <p:nvGrpSpPr>
          <p:cNvPr id="2130" name="Google Shape;2130;p70"/>
          <p:cNvGrpSpPr/>
          <p:nvPr/>
        </p:nvGrpSpPr>
        <p:grpSpPr>
          <a:xfrm>
            <a:off x="6539922" y="1870680"/>
            <a:ext cx="2729240" cy="2867815"/>
            <a:chOff x="5432506" y="387981"/>
            <a:chExt cx="3785100" cy="4364475"/>
          </a:xfrm>
        </p:grpSpPr>
        <p:grpSp>
          <p:nvGrpSpPr>
            <p:cNvPr id="2131" name="Google Shape;2131;p70"/>
            <p:cNvGrpSpPr/>
            <p:nvPr/>
          </p:nvGrpSpPr>
          <p:grpSpPr>
            <a:xfrm>
              <a:off x="5831117" y="387981"/>
              <a:ext cx="3386489" cy="4364475"/>
              <a:chOff x="5831117" y="471963"/>
              <a:chExt cx="3386489" cy="4364475"/>
            </a:xfrm>
          </p:grpSpPr>
          <p:sp>
            <p:nvSpPr>
              <p:cNvPr id="2132" name="Google Shape;2132;p70"/>
              <p:cNvSpPr/>
              <p:nvPr/>
            </p:nvSpPr>
            <p:spPr>
              <a:xfrm flipH="1">
                <a:off x="6758531" y="3439400"/>
                <a:ext cx="76625" cy="1243325"/>
              </a:xfrm>
              <a:custGeom>
                <a:avLst/>
                <a:gdLst/>
                <a:ahLst/>
                <a:cxnLst/>
                <a:rect l="l" t="t" r="r" b="b"/>
                <a:pathLst>
                  <a:path w="3065" h="49733" extrusionOk="0">
                    <a:moveTo>
                      <a:pt x="2010" y="1"/>
                    </a:moveTo>
                    <a:lnTo>
                      <a:pt x="1" y="49553"/>
                    </a:lnTo>
                    <a:lnTo>
                      <a:pt x="2070" y="49732"/>
                    </a:lnTo>
                    <a:lnTo>
                      <a:pt x="3064" y="100"/>
                    </a:lnTo>
                    <a:lnTo>
                      <a:pt x="201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70"/>
              <p:cNvSpPr/>
              <p:nvPr/>
            </p:nvSpPr>
            <p:spPr>
              <a:xfrm flipH="1">
                <a:off x="6675481" y="3658225"/>
                <a:ext cx="95025" cy="163150"/>
              </a:xfrm>
              <a:custGeom>
                <a:avLst/>
                <a:gdLst/>
                <a:ahLst/>
                <a:cxnLst/>
                <a:rect l="l" t="t" r="r" b="b"/>
                <a:pathLst>
                  <a:path w="3801" h="6526" extrusionOk="0">
                    <a:moveTo>
                      <a:pt x="3800" y="0"/>
                    </a:moveTo>
                    <a:lnTo>
                      <a:pt x="2925" y="100"/>
                    </a:lnTo>
                    <a:lnTo>
                      <a:pt x="1" y="3899"/>
                    </a:lnTo>
                    <a:lnTo>
                      <a:pt x="1" y="6525"/>
                    </a:lnTo>
                    <a:lnTo>
                      <a:pt x="380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70"/>
              <p:cNvSpPr/>
              <p:nvPr/>
            </p:nvSpPr>
            <p:spPr>
              <a:xfrm flipH="1">
                <a:off x="6726206" y="4112275"/>
                <a:ext cx="52250" cy="126850"/>
              </a:xfrm>
              <a:custGeom>
                <a:avLst/>
                <a:gdLst/>
                <a:ahLst/>
                <a:cxnLst/>
                <a:rect l="l" t="t" r="r" b="b"/>
                <a:pathLst>
                  <a:path w="2090" h="5074" extrusionOk="0">
                    <a:moveTo>
                      <a:pt x="1950" y="0"/>
                    </a:moveTo>
                    <a:lnTo>
                      <a:pt x="1" y="2925"/>
                    </a:lnTo>
                    <a:lnTo>
                      <a:pt x="21" y="5073"/>
                    </a:lnTo>
                    <a:lnTo>
                      <a:pt x="2089" y="498"/>
                    </a:lnTo>
                    <a:lnTo>
                      <a:pt x="195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70"/>
              <p:cNvSpPr/>
              <p:nvPr/>
            </p:nvSpPr>
            <p:spPr>
              <a:xfrm flipH="1">
                <a:off x="6680456" y="3558750"/>
                <a:ext cx="111425" cy="99500"/>
              </a:xfrm>
              <a:custGeom>
                <a:avLst/>
                <a:gdLst/>
                <a:ahLst/>
                <a:cxnLst/>
                <a:rect l="l" t="t" r="r" b="b"/>
                <a:pathLst>
                  <a:path w="4457" h="3980" extrusionOk="0">
                    <a:moveTo>
                      <a:pt x="4457" y="1"/>
                    </a:moveTo>
                    <a:lnTo>
                      <a:pt x="1095" y="2050"/>
                    </a:lnTo>
                    <a:lnTo>
                      <a:pt x="1" y="3979"/>
                    </a:lnTo>
                    <a:lnTo>
                      <a:pt x="4317" y="498"/>
                    </a:lnTo>
                    <a:lnTo>
                      <a:pt x="445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70"/>
              <p:cNvSpPr/>
              <p:nvPr/>
            </p:nvSpPr>
            <p:spPr>
              <a:xfrm flipH="1">
                <a:off x="6808256" y="4493725"/>
                <a:ext cx="78125" cy="111900"/>
              </a:xfrm>
              <a:custGeom>
                <a:avLst/>
                <a:gdLst/>
                <a:ahLst/>
                <a:cxnLst/>
                <a:rect l="l" t="t" r="r" b="b"/>
                <a:pathLst>
                  <a:path w="3125" h="4476" extrusionOk="0">
                    <a:moveTo>
                      <a:pt x="458" y="0"/>
                    </a:moveTo>
                    <a:lnTo>
                      <a:pt x="1" y="159"/>
                    </a:lnTo>
                    <a:lnTo>
                      <a:pt x="3124" y="4476"/>
                    </a:lnTo>
                    <a:lnTo>
                      <a:pt x="2945" y="3083"/>
                    </a:lnTo>
                    <a:lnTo>
                      <a:pt x="45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70"/>
              <p:cNvSpPr/>
              <p:nvPr/>
            </p:nvSpPr>
            <p:spPr>
              <a:xfrm flipH="1">
                <a:off x="6798331" y="3765650"/>
                <a:ext cx="66150" cy="116400"/>
              </a:xfrm>
              <a:custGeom>
                <a:avLst/>
                <a:gdLst/>
                <a:ahLst/>
                <a:cxnLst/>
                <a:rect l="l" t="t" r="r" b="b"/>
                <a:pathLst>
                  <a:path w="2646" h="4656" extrusionOk="0">
                    <a:moveTo>
                      <a:pt x="418" y="0"/>
                    </a:moveTo>
                    <a:lnTo>
                      <a:pt x="0" y="438"/>
                    </a:lnTo>
                    <a:lnTo>
                      <a:pt x="2646" y="4655"/>
                    </a:lnTo>
                    <a:lnTo>
                      <a:pt x="2606" y="2328"/>
                    </a:lnTo>
                    <a:lnTo>
                      <a:pt x="41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70"/>
              <p:cNvSpPr/>
              <p:nvPr/>
            </p:nvSpPr>
            <p:spPr>
              <a:xfrm flipH="1">
                <a:off x="6112031" y="3504550"/>
                <a:ext cx="172575" cy="1179675"/>
              </a:xfrm>
              <a:custGeom>
                <a:avLst/>
                <a:gdLst/>
                <a:ahLst/>
                <a:cxnLst/>
                <a:rect l="l" t="t" r="r" b="b"/>
                <a:pathLst>
                  <a:path w="6903" h="47187" extrusionOk="0">
                    <a:moveTo>
                      <a:pt x="995" y="0"/>
                    </a:moveTo>
                    <a:lnTo>
                      <a:pt x="0" y="60"/>
                    </a:lnTo>
                    <a:lnTo>
                      <a:pt x="4933" y="47186"/>
                    </a:lnTo>
                    <a:lnTo>
                      <a:pt x="6903" y="47047"/>
                    </a:lnTo>
                    <a:lnTo>
                      <a:pt x="99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70"/>
              <p:cNvSpPr/>
              <p:nvPr/>
            </p:nvSpPr>
            <p:spPr>
              <a:xfrm flipH="1">
                <a:off x="6150806" y="3697500"/>
                <a:ext cx="76625" cy="167125"/>
              </a:xfrm>
              <a:custGeom>
                <a:avLst/>
                <a:gdLst/>
                <a:ahLst/>
                <a:cxnLst/>
                <a:rect l="l" t="t" r="r" b="b"/>
                <a:pathLst>
                  <a:path w="3065" h="6685" extrusionOk="0">
                    <a:moveTo>
                      <a:pt x="3064" y="1"/>
                    </a:moveTo>
                    <a:lnTo>
                      <a:pt x="2249" y="220"/>
                    </a:lnTo>
                    <a:lnTo>
                      <a:pt x="1" y="4218"/>
                    </a:lnTo>
                    <a:lnTo>
                      <a:pt x="359" y="6685"/>
                    </a:lnTo>
                    <a:lnTo>
                      <a:pt x="306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70"/>
              <p:cNvSpPr/>
              <p:nvPr/>
            </p:nvSpPr>
            <p:spPr>
              <a:xfrm flipH="1">
                <a:off x="6135406" y="4133650"/>
                <a:ext cx="40300" cy="126850"/>
              </a:xfrm>
              <a:custGeom>
                <a:avLst/>
                <a:gdLst/>
                <a:ahLst/>
                <a:cxnLst/>
                <a:rect l="l" t="t" r="r" b="b"/>
                <a:pathLst>
                  <a:path w="1612" h="5074" extrusionOk="0">
                    <a:moveTo>
                      <a:pt x="1413" y="1"/>
                    </a:moveTo>
                    <a:lnTo>
                      <a:pt x="1" y="3064"/>
                    </a:lnTo>
                    <a:lnTo>
                      <a:pt x="319" y="5073"/>
                    </a:lnTo>
                    <a:lnTo>
                      <a:pt x="1612" y="478"/>
                    </a:lnTo>
                    <a:lnTo>
                      <a:pt x="141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70"/>
              <p:cNvSpPr/>
              <p:nvPr/>
            </p:nvSpPr>
            <p:spPr>
              <a:xfrm flipH="1">
                <a:off x="6169206" y="3604025"/>
                <a:ext cx="91550" cy="109425"/>
              </a:xfrm>
              <a:custGeom>
                <a:avLst/>
                <a:gdLst/>
                <a:ahLst/>
                <a:cxnLst/>
                <a:rect l="l" t="t" r="r" b="b"/>
                <a:pathLst>
                  <a:path w="3662" h="4377" extrusionOk="0">
                    <a:moveTo>
                      <a:pt x="3661" y="0"/>
                    </a:moveTo>
                    <a:lnTo>
                      <a:pt x="757" y="2387"/>
                    </a:lnTo>
                    <a:lnTo>
                      <a:pt x="1" y="4376"/>
                    </a:lnTo>
                    <a:lnTo>
                      <a:pt x="3582" y="497"/>
                    </a:lnTo>
                    <a:lnTo>
                      <a:pt x="366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70"/>
              <p:cNvSpPr/>
              <p:nvPr/>
            </p:nvSpPr>
            <p:spPr>
              <a:xfrm flipH="1">
                <a:off x="6145831" y="4515100"/>
                <a:ext cx="89050" cy="96000"/>
              </a:xfrm>
              <a:custGeom>
                <a:avLst/>
                <a:gdLst/>
                <a:ahLst/>
                <a:cxnLst/>
                <a:rect l="l" t="t" r="r" b="b"/>
                <a:pathLst>
                  <a:path w="3562" h="3840" extrusionOk="0">
                    <a:moveTo>
                      <a:pt x="398" y="1"/>
                    </a:moveTo>
                    <a:lnTo>
                      <a:pt x="0" y="199"/>
                    </a:lnTo>
                    <a:lnTo>
                      <a:pt x="3561" y="3840"/>
                    </a:lnTo>
                    <a:lnTo>
                      <a:pt x="3561" y="3840"/>
                    </a:lnTo>
                    <a:lnTo>
                      <a:pt x="3183" y="2547"/>
                    </a:lnTo>
                    <a:lnTo>
                      <a:pt x="39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70"/>
              <p:cNvSpPr/>
              <p:nvPr/>
            </p:nvSpPr>
            <p:spPr>
              <a:xfrm flipH="1">
                <a:off x="6236356" y="3823825"/>
                <a:ext cx="77100" cy="102475"/>
              </a:xfrm>
              <a:custGeom>
                <a:avLst/>
                <a:gdLst/>
                <a:ahLst/>
                <a:cxnLst/>
                <a:rect l="l" t="t" r="r" b="b"/>
                <a:pathLst>
                  <a:path w="3084" h="4099" extrusionOk="0">
                    <a:moveTo>
                      <a:pt x="339" y="1"/>
                    </a:moveTo>
                    <a:lnTo>
                      <a:pt x="0" y="458"/>
                    </a:lnTo>
                    <a:lnTo>
                      <a:pt x="3084" y="4099"/>
                    </a:lnTo>
                    <a:lnTo>
                      <a:pt x="2726" y="1890"/>
                    </a:lnTo>
                    <a:lnTo>
                      <a:pt x="33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70"/>
              <p:cNvSpPr/>
              <p:nvPr/>
            </p:nvSpPr>
            <p:spPr>
              <a:xfrm flipH="1">
                <a:off x="7712881" y="4457900"/>
                <a:ext cx="26875" cy="143250"/>
              </a:xfrm>
              <a:custGeom>
                <a:avLst/>
                <a:gdLst/>
                <a:ahLst/>
                <a:cxnLst/>
                <a:rect l="l" t="t" r="r" b="b"/>
                <a:pathLst>
                  <a:path w="1075" h="5730" extrusionOk="0">
                    <a:moveTo>
                      <a:pt x="0" y="1"/>
                    </a:moveTo>
                    <a:lnTo>
                      <a:pt x="458" y="5730"/>
                    </a:lnTo>
                    <a:lnTo>
                      <a:pt x="1074" y="4337"/>
                    </a:lnTo>
                    <a:lnTo>
                      <a:pt x="497" y="14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70"/>
              <p:cNvSpPr/>
              <p:nvPr/>
            </p:nvSpPr>
            <p:spPr>
              <a:xfrm flipH="1">
                <a:off x="8112731" y="2430350"/>
                <a:ext cx="74125" cy="1913200"/>
              </a:xfrm>
              <a:custGeom>
                <a:avLst/>
                <a:gdLst/>
                <a:ahLst/>
                <a:cxnLst/>
                <a:rect l="l" t="t" r="r" b="b"/>
                <a:pathLst>
                  <a:path w="2965" h="76528" extrusionOk="0">
                    <a:moveTo>
                      <a:pt x="1731" y="0"/>
                    </a:moveTo>
                    <a:lnTo>
                      <a:pt x="1" y="76528"/>
                    </a:lnTo>
                    <a:lnTo>
                      <a:pt x="2965" y="76528"/>
                    </a:lnTo>
                    <a:lnTo>
                      <a:pt x="24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70"/>
              <p:cNvSpPr/>
              <p:nvPr/>
            </p:nvSpPr>
            <p:spPr>
              <a:xfrm flipH="1">
                <a:off x="8033656" y="2715800"/>
                <a:ext cx="94025" cy="250675"/>
              </a:xfrm>
              <a:custGeom>
                <a:avLst/>
                <a:gdLst/>
                <a:ahLst/>
                <a:cxnLst/>
                <a:rect l="l" t="t" r="r" b="b"/>
                <a:pathLst>
                  <a:path w="3761" h="10027" extrusionOk="0">
                    <a:moveTo>
                      <a:pt x="3761" y="1"/>
                    </a:moveTo>
                    <a:lnTo>
                      <a:pt x="2885" y="200"/>
                    </a:lnTo>
                    <a:lnTo>
                      <a:pt x="1" y="6267"/>
                    </a:lnTo>
                    <a:lnTo>
                      <a:pt x="100" y="10027"/>
                    </a:lnTo>
                    <a:lnTo>
                      <a:pt x="376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70"/>
              <p:cNvSpPr/>
              <p:nvPr/>
            </p:nvSpPr>
            <p:spPr>
              <a:xfrm flipH="1">
                <a:off x="8068456" y="3462275"/>
                <a:ext cx="51750" cy="199950"/>
              </a:xfrm>
              <a:custGeom>
                <a:avLst/>
                <a:gdLst/>
                <a:ahLst/>
                <a:cxnLst/>
                <a:rect l="l" t="t" r="r" b="b"/>
                <a:pathLst>
                  <a:path w="2070" h="7998" extrusionOk="0">
                    <a:moveTo>
                      <a:pt x="1910" y="1"/>
                    </a:moveTo>
                    <a:lnTo>
                      <a:pt x="0" y="4655"/>
                    </a:lnTo>
                    <a:lnTo>
                      <a:pt x="80" y="7997"/>
                    </a:lnTo>
                    <a:lnTo>
                      <a:pt x="2069" y="796"/>
                    </a:lnTo>
                    <a:lnTo>
                      <a:pt x="191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70"/>
              <p:cNvSpPr/>
              <p:nvPr/>
            </p:nvSpPr>
            <p:spPr>
              <a:xfrm flipH="1">
                <a:off x="8142081" y="2565625"/>
                <a:ext cx="80575" cy="168100"/>
              </a:xfrm>
              <a:custGeom>
                <a:avLst/>
                <a:gdLst/>
                <a:ahLst/>
                <a:cxnLst/>
                <a:rect l="l" t="t" r="r" b="b"/>
                <a:pathLst>
                  <a:path w="3223" h="6724" extrusionOk="0">
                    <a:moveTo>
                      <a:pt x="438" y="0"/>
                    </a:moveTo>
                    <a:lnTo>
                      <a:pt x="0" y="239"/>
                    </a:lnTo>
                    <a:lnTo>
                      <a:pt x="3223" y="6724"/>
                    </a:lnTo>
                    <a:lnTo>
                      <a:pt x="3223" y="6724"/>
                    </a:lnTo>
                    <a:lnTo>
                      <a:pt x="3004" y="4575"/>
                    </a:lnTo>
                    <a:lnTo>
                      <a:pt x="43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2149;p70"/>
              <p:cNvSpPr/>
              <p:nvPr/>
            </p:nvSpPr>
            <p:spPr>
              <a:xfrm flipH="1">
                <a:off x="8163456" y="2614350"/>
                <a:ext cx="53225" cy="61700"/>
              </a:xfrm>
              <a:custGeom>
                <a:avLst/>
                <a:gdLst/>
                <a:ahLst/>
                <a:cxnLst/>
                <a:rect l="l" t="t" r="r" b="b"/>
                <a:pathLst>
                  <a:path w="2129" h="2468" extrusionOk="0">
                    <a:moveTo>
                      <a:pt x="40" y="0"/>
                    </a:moveTo>
                    <a:lnTo>
                      <a:pt x="0" y="458"/>
                    </a:lnTo>
                    <a:lnTo>
                      <a:pt x="2129" y="2467"/>
                    </a:lnTo>
                    <a:lnTo>
                      <a:pt x="1432" y="836"/>
                    </a:lnTo>
                    <a:lnTo>
                      <a:pt x="4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70"/>
              <p:cNvSpPr/>
              <p:nvPr/>
            </p:nvSpPr>
            <p:spPr>
              <a:xfrm flipH="1">
                <a:off x="8152006" y="2958500"/>
                <a:ext cx="57725" cy="271050"/>
              </a:xfrm>
              <a:custGeom>
                <a:avLst/>
                <a:gdLst/>
                <a:ahLst/>
                <a:cxnLst/>
                <a:rect l="l" t="t" r="r" b="b"/>
                <a:pathLst>
                  <a:path w="2309" h="10842" extrusionOk="0">
                    <a:moveTo>
                      <a:pt x="279" y="0"/>
                    </a:moveTo>
                    <a:lnTo>
                      <a:pt x="1" y="517"/>
                    </a:lnTo>
                    <a:lnTo>
                      <a:pt x="2089" y="10842"/>
                    </a:lnTo>
                    <a:lnTo>
                      <a:pt x="2308" y="7082"/>
                    </a:lnTo>
                    <a:lnTo>
                      <a:pt x="2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 name="Google Shape;2151;p70"/>
              <p:cNvSpPr/>
              <p:nvPr/>
            </p:nvSpPr>
            <p:spPr>
              <a:xfrm flipH="1">
                <a:off x="8061506" y="3557275"/>
                <a:ext cx="79100" cy="86050"/>
              </a:xfrm>
              <a:custGeom>
                <a:avLst/>
                <a:gdLst/>
                <a:ahLst/>
                <a:cxnLst/>
                <a:rect l="l" t="t" r="r" b="b"/>
                <a:pathLst>
                  <a:path w="3164" h="3442" extrusionOk="0">
                    <a:moveTo>
                      <a:pt x="2885" y="0"/>
                    </a:moveTo>
                    <a:lnTo>
                      <a:pt x="1" y="3442"/>
                    </a:lnTo>
                    <a:lnTo>
                      <a:pt x="1035" y="3163"/>
                    </a:lnTo>
                    <a:lnTo>
                      <a:pt x="3164" y="239"/>
                    </a:lnTo>
                    <a:lnTo>
                      <a:pt x="288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 name="Google Shape;2152;p70"/>
              <p:cNvSpPr/>
              <p:nvPr/>
            </p:nvSpPr>
            <p:spPr>
              <a:xfrm flipH="1">
                <a:off x="6891306" y="2872950"/>
                <a:ext cx="328775" cy="1898300"/>
              </a:xfrm>
              <a:custGeom>
                <a:avLst/>
                <a:gdLst/>
                <a:ahLst/>
                <a:cxnLst/>
                <a:rect l="l" t="t" r="r" b="b"/>
                <a:pathLst>
                  <a:path w="13151" h="75932" extrusionOk="0">
                    <a:moveTo>
                      <a:pt x="12434" y="1"/>
                    </a:moveTo>
                    <a:lnTo>
                      <a:pt x="1" y="75494"/>
                    </a:lnTo>
                    <a:lnTo>
                      <a:pt x="2945" y="75931"/>
                    </a:lnTo>
                    <a:lnTo>
                      <a:pt x="13150" y="80"/>
                    </a:lnTo>
                    <a:lnTo>
                      <a:pt x="124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70"/>
              <p:cNvSpPr/>
              <p:nvPr/>
            </p:nvSpPr>
            <p:spPr>
              <a:xfrm flipH="1">
                <a:off x="6840106" y="3170350"/>
                <a:ext cx="125825" cy="235750"/>
              </a:xfrm>
              <a:custGeom>
                <a:avLst/>
                <a:gdLst/>
                <a:ahLst/>
                <a:cxnLst/>
                <a:rect l="l" t="t" r="r" b="b"/>
                <a:pathLst>
                  <a:path w="5033" h="9430" extrusionOk="0">
                    <a:moveTo>
                      <a:pt x="5033" y="1"/>
                    </a:moveTo>
                    <a:lnTo>
                      <a:pt x="4138" y="100"/>
                    </a:lnTo>
                    <a:lnTo>
                      <a:pt x="398" y="5690"/>
                    </a:lnTo>
                    <a:lnTo>
                      <a:pt x="0" y="9430"/>
                    </a:lnTo>
                    <a:lnTo>
                      <a:pt x="503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70"/>
              <p:cNvSpPr/>
              <p:nvPr/>
            </p:nvSpPr>
            <p:spPr>
              <a:xfrm flipH="1">
                <a:off x="6982331" y="3904900"/>
                <a:ext cx="74125" cy="190500"/>
              </a:xfrm>
              <a:custGeom>
                <a:avLst/>
                <a:gdLst/>
                <a:ahLst/>
                <a:cxnLst/>
                <a:rect l="l" t="t" r="r" b="b"/>
                <a:pathLst>
                  <a:path w="2965" h="7620" extrusionOk="0">
                    <a:moveTo>
                      <a:pt x="2925" y="0"/>
                    </a:moveTo>
                    <a:lnTo>
                      <a:pt x="399" y="4337"/>
                    </a:lnTo>
                    <a:lnTo>
                      <a:pt x="1" y="7619"/>
                    </a:lnTo>
                    <a:lnTo>
                      <a:pt x="2965" y="776"/>
                    </a:lnTo>
                    <a:lnTo>
                      <a:pt x="292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70"/>
              <p:cNvSpPr/>
              <p:nvPr/>
            </p:nvSpPr>
            <p:spPr>
              <a:xfrm flipH="1">
                <a:off x="6947506" y="2997275"/>
                <a:ext cx="59700" cy="176075"/>
              </a:xfrm>
              <a:custGeom>
                <a:avLst/>
                <a:gdLst/>
                <a:ahLst/>
                <a:cxnLst/>
                <a:rect l="l" t="t" r="r" b="b"/>
                <a:pathLst>
                  <a:path w="2388" h="7043" extrusionOk="0">
                    <a:moveTo>
                      <a:pt x="497" y="1"/>
                    </a:moveTo>
                    <a:lnTo>
                      <a:pt x="0" y="180"/>
                    </a:lnTo>
                    <a:lnTo>
                      <a:pt x="2288" y="7043"/>
                    </a:lnTo>
                    <a:lnTo>
                      <a:pt x="2387" y="4875"/>
                    </a:lnTo>
                    <a:lnTo>
                      <a:pt x="49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70"/>
              <p:cNvSpPr/>
              <p:nvPr/>
            </p:nvSpPr>
            <p:spPr>
              <a:xfrm flipH="1">
                <a:off x="6963431" y="3044525"/>
                <a:ext cx="45275" cy="68650"/>
              </a:xfrm>
              <a:custGeom>
                <a:avLst/>
                <a:gdLst/>
                <a:ahLst/>
                <a:cxnLst/>
                <a:rect l="l" t="t" r="r" b="b"/>
                <a:pathLst>
                  <a:path w="1811" h="2746" extrusionOk="0">
                    <a:moveTo>
                      <a:pt x="80" y="1"/>
                    </a:moveTo>
                    <a:lnTo>
                      <a:pt x="0" y="458"/>
                    </a:lnTo>
                    <a:lnTo>
                      <a:pt x="1811" y="2746"/>
                    </a:lnTo>
                    <a:lnTo>
                      <a:pt x="1811" y="2746"/>
                    </a:lnTo>
                    <a:lnTo>
                      <a:pt x="1353" y="1035"/>
                    </a:lnTo>
                    <a:lnTo>
                      <a:pt x="8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70"/>
              <p:cNvSpPr/>
              <p:nvPr/>
            </p:nvSpPr>
            <p:spPr>
              <a:xfrm flipH="1">
                <a:off x="6964931" y="3121625"/>
                <a:ext cx="34325" cy="275025"/>
              </a:xfrm>
              <a:custGeom>
                <a:avLst/>
                <a:gdLst/>
                <a:ahLst/>
                <a:cxnLst/>
                <a:rect l="l" t="t" r="r" b="b"/>
                <a:pathLst>
                  <a:path w="1373" h="11001" extrusionOk="0">
                    <a:moveTo>
                      <a:pt x="319" y="0"/>
                    </a:moveTo>
                    <a:lnTo>
                      <a:pt x="0" y="478"/>
                    </a:lnTo>
                    <a:lnTo>
                      <a:pt x="617" y="11001"/>
                    </a:lnTo>
                    <a:lnTo>
                      <a:pt x="1373" y="7301"/>
                    </a:lnTo>
                    <a:lnTo>
                      <a:pt x="31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70"/>
              <p:cNvSpPr/>
              <p:nvPr/>
            </p:nvSpPr>
            <p:spPr>
              <a:xfrm flipH="1">
                <a:off x="6986806" y="3999375"/>
                <a:ext cx="89550" cy="74625"/>
              </a:xfrm>
              <a:custGeom>
                <a:avLst/>
                <a:gdLst/>
                <a:ahLst/>
                <a:cxnLst/>
                <a:rect l="l" t="t" r="r" b="b"/>
                <a:pathLst>
                  <a:path w="3582" h="2985" extrusionOk="0">
                    <a:moveTo>
                      <a:pt x="3323" y="1"/>
                    </a:moveTo>
                    <a:lnTo>
                      <a:pt x="1" y="2985"/>
                    </a:lnTo>
                    <a:lnTo>
                      <a:pt x="1" y="2985"/>
                    </a:lnTo>
                    <a:lnTo>
                      <a:pt x="1075" y="2865"/>
                    </a:lnTo>
                    <a:lnTo>
                      <a:pt x="3582" y="259"/>
                    </a:lnTo>
                    <a:lnTo>
                      <a:pt x="332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70"/>
              <p:cNvSpPr/>
              <p:nvPr/>
            </p:nvSpPr>
            <p:spPr>
              <a:xfrm flipH="1">
                <a:off x="7776531" y="2479075"/>
                <a:ext cx="346175" cy="1896800"/>
              </a:xfrm>
              <a:custGeom>
                <a:avLst/>
                <a:gdLst/>
                <a:ahLst/>
                <a:cxnLst/>
                <a:rect l="l" t="t" r="r" b="b"/>
                <a:pathLst>
                  <a:path w="13847" h="75872" extrusionOk="0">
                    <a:moveTo>
                      <a:pt x="697" y="1"/>
                    </a:moveTo>
                    <a:lnTo>
                      <a:pt x="1" y="120"/>
                    </a:lnTo>
                    <a:lnTo>
                      <a:pt x="10942" y="75872"/>
                    </a:lnTo>
                    <a:lnTo>
                      <a:pt x="13846" y="75374"/>
                    </a:lnTo>
                    <a:lnTo>
                      <a:pt x="69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70"/>
              <p:cNvSpPr/>
              <p:nvPr/>
            </p:nvSpPr>
            <p:spPr>
              <a:xfrm flipH="1">
                <a:off x="7967006" y="2745150"/>
                <a:ext cx="67175" cy="262100"/>
              </a:xfrm>
              <a:custGeom>
                <a:avLst/>
                <a:gdLst/>
                <a:ahLst/>
                <a:cxnLst/>
                <a:rect l="l" t="t" r="r" b="b"/>
                <a:pathLst>
                  <a:path w="2687" h="10484" extrusionOk="0">
                    <a:moveTo>
                      <a:pt x="2686" y="0"/>
                    </a:moveTo>
                    <a:lnTo>
                      <a:pt x="1851" y="338"/>
                    </a:lnTo>
                    <a:lnTo>
                      <a:pt x="1" y="6784"/>
                    </a:lnTo>
                    <a:lnTo>
                      <a:pt x="737" y="10484"/>
                    </a:lnTo>
                    <a:lnTo>
                      <a:pt x="268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70"/>
              <p:cNvSpPr/>
              <p:nvPr/>
            </p:nvSpPr>
            <p:spPr>
              <a:xfrm flipH="1">
                <a:off x="8070956" y="2626275"/>
                <a:ext cx="106450" cy="154700"/>
              </a:xfrm>
              <a:custGeom>
                <a:avLst/>
                <a:gdLst/>
                <a:ahLst/>
                <a:cxnLst/>
                <a:rect l="l" t="t" r="r" b="b"/>
                <a:pathLst>
                  <a:path w="4258" h="6188" extrusionOk="0">
                    <a:moveTo>
                      <a:pt x="398" y="1"/>
                    </a:moveTo>
                    <a:lnTo>
                      <a:pt x="1" y="319"/>
                    </a:lnTo>
                    <a:lnTo>
                      <a:pt x="4258" y="6188"/>
                    </a:lnTo>
                    <a:lnTo>
                      <a:pt x="3681" y="4079"/>
                    </a:lnTo>
                    <a:lnTo>
                      <a:pt x="39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70"/>
              <p:cNvSpPr/>
              <p:nvPr/>
            </p:nvSpPr>
            <p:spPr>
              <a:xfrm flipH="1">
                <a:off x="8101281" y="2675025"/>
                <a:ext cx="62200" cy="52750"/>
              </a:xfrm>
              <a:custGeom>
                <a:avLst/>
                <a:gdLst/>
                <a:ahLst/>
                <a:cxnLst/>
                <a:rect l="l" t="t" r="r" b="b"/>
                <a:pathLst>
                  <a:path w="2488" h="2110" extrusionOk="0">
                    <a:moveTo>
                      <a:pt x="1" y="0"/>
                    </a:moveTo>
                    <a:lnTo>
                      <a:pt x="40" y="458"/>
                    </a:lnTo>
                    <a:lnTo>
                      <a:pt x="2487" y="2109"/>
                    </a:lnTo>
                    <a:lnTo>
                      <a:pt x="1512" y="597"/>
                    </a:ln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70"/>
              <p:cNvSpPr/>
              <p:nvPr/>
            </p:nvSpPr>
            <p:spPr>
              <a:xfrm flipH="1">
                <a:off x="8003806" y="3012200"/>
                <a:ext cx="94525" cy="260125"/>
              </a:xfrm>
              <a:custGeom>
                <a:avLst/>
                <a:gdLst/>
                <a:ahLst/>
                <a:cxnLst/>
                <a:rect l="l" t="t" r="r" b="b"/>
                <a:pathLst>
                  <a:path w="3781" h="10405" extrusionOk="0">
                    <a:moveTo>
                      <a:pt x="180" y="1"/>
                    </a:moveTo>
                    <a:lnTo>
                      <a:pt x="0" y="558"/>
                    </a:lnTo>
                    <a:lnTo>
                      <a:pt x="3780" y="10405"/>
                    </a:lnTo>
                    <a:lnTo>
                      <a:pt x="3362" y="6645"/>
                    </a:lnTo>
                    <a:lnTo>
                      <a:pt x="18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70"/>
              <p:cNvSpPr/>
              <p:nvPr/>
            </p:nvSpPr>
            <p:spPr>
              <a:xfrm flipH="1">
                <a:off x="7618881" y="2695900"/>
                <a:ext cx="103975" cy="1686450"/>
              </a:xfrm>
              <a:custGeom>
                <a:avLst/>
                <a:gdLst/>
                <a:ahLst/>
                <a:cxnLst/>
                <a:rect l="l" t="t" r="r" b="b"/>
                <a:pathLst>
                  <a:path w="4159" h="67458" extrusionOk="0">
                    <a:moveTo>
                      <a:pt x="2726" y="1"/>
                    </a:moveTo>
                    <a:lnTo>
                      <a:pt x="0" y="67199"/>
                    </a:lnTo>
                    <a:lnTo>
                      <a:pt x="2785" y="67457"/>
                    </a:lnTo>
                    <a:lnTo>
                      <a:pt x="4158" y="120"/>
                    </a:lnTo>
                    <a:lnTo>
                      <a:pt x="272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70"/>
              <p:cNvSpPr/>
              <p:nvPr/>
            </p:nvSpPr>
            <p:spPr>
              <a:xfrm flipH="1">
                <a:off x="7506006" y="2992300"/>
                <a:ext cx="129325" cy="220850"/>
              </a:xfrm>
              <a:custGeom>
                <a:avLst/>
                <a:gdLst/>
                <a:ahLst/>
                <a:cxnLst/>
                <a:rect l="l" t="t" r="r" b="b"/>
                <a:pathLst>
                  <a:path w="5173" h="8834" extrusionOk="0">
                    <a:moveTo>
                      <a:pt x="5173" y="1"/>
                    </a:moveTo>
                    <a:lnTo>
                      <a:pt x="3979" y="160"/>
                    </a:lnTo>
                    <a:lnTo>
                      <a:pt x="1" y="5312"/>
                    </a:lnTo>
                    <a:lnTo>
                      <a:pt x="1" y="8833"/>
                    </a:lnTo>
                    <a:lnTo>
                      <a:pt x="517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70"/>
              <p:cNvSpPr/>
              <p:nvPr/>
            </p:nvSpPr>
            <p:spPr>
              <a:xfrm flipH="1">
                <a:off x="7575631" y="3608000"/>
                <a:ext cx="70150" cy="172100"/>
              </a:xfrm>
              <a:custGeom>
                <a:avLst/>
                <a:gdLst/>
                <a:ahLst/>
                <a:cxnLst/>
                <a:rect l="l" t="t" r="r" b="b"/>
                <a:pathLst>
                  <a:path w="2806" h="6884" extrusionOk="0">
                    <a:moveTo>
                      <a:pt x="2627" y="0"/>
                    </a:moveTo>
                    <a:lnTo>
                      <a:pt x="1" y="3979"/>
                    </a:lnTo>
                    <a:lnTo>
                      <a:pt x="21" y="6883"/>
                    </a:lnTo>
                    <a:lnTo>
                      <a:pt x="2806" y="696"/>
                    </a:lnTo>
                    <a:lnTo>
                      <a:pt x="262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70"/>
              <p:cNvSpPr/>
              <p:nvPr/>
            </p:nvSpPr>
            <p:spPr>
              <a:xfrm flipH="1">
                <a:off x="7513456" y="2857550"/>
                <a:ext cx="149725" cy="134775"/>
              </a:xfrm>
              <a:custGeom>
                <a:avLst/>
                <a:gdLst/>
                <a:ahLst/>
                <a:cxnLst/>
                <a:rect l="l" t="t" r="r" b="b"/>
                <a:pathLst>
                  <a:path w="5989" h="5391" extrusionOk="0">
                    <a:moveTo>
                      <a:pt x="5988" y="0"/>
                    </a:moveTo>
                    <a:lnTo>
                      <a:pt x="1473" y="2765"/>
                    </a:lnTo>
                    <a:lnTo>
                      <a:pt x="1" y="5391"/>
                    </a:lnTo>
                    <a:lnTo>
                      <a:pt x="5789" y="676"/>
                    </a:lnTo>
                    <a:lnTo>
                      <a:pt x="598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70"/>
              <p:cNvSpPr/>
              <p:nvPr/>
            </p:nvSpPr>
            <p:spPr>
              <a:xfrm flipH="1">
                <a:off x="7686031" y="4125700"/>
                <a:ext cx="106450" cy="151700"/>
              </a:xfrm>
              <a:custGeom>
                <a:avLst/>
                <a:gdLst/>
                <a:ahLst/>
                <a:cxnLst/>
                <a:rect l="l" t="t" r="r" b="b"/>
                <a:pathLst>
                  <a:path w="4258" h="6068" extrusionOk="0">
                    <a:moveTo>
                      <a:pt x="617" y="0"/>
                    </a:moveTo>
                    <a:lnTo>
                      <a:pt x="0" y="199"/>
                    </a:lnTo>
                    <a:lnTo>
                      <a:pt x="4258" y="6068"/>
                    </a:lnTo>
                    <a:lnTo>
                      <a:pt x="3999" y="4158"/>
                    </a:lnTo>
                    <a:lnTo>
                      <a:pt x="61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70"/>
              <p:cNvSpPr/>
              <p:nvPr/>
            </p:nvSpPr>
            <p:spPr>
              <a:xfrm flipH="1">
                <a:off x="7673106" y="3138025"/>
                <a:ext cx="89525" cy="158175"/>
              </a:xfrm>
              <a:custGeom>
                <a:avLst/>
                <a:gdLst/>
                <a:ahLst/>
                <a:cxnLst/>
                <a:rect l="l" t="t" r="r" b="b"/>
                <a:pathLst>
                  <a:path w="3581" h="6327" extrusionOk="0">
                    <a:moveTo>
                      <a:pt x="597" y="1"/>
                    </a:moveTo>
                    <a:lnTo>
                      <a:pt x="0" y="597"/>
                    </a:lnTo>
                    <a:lnTo>
                      <a:pt x="3581" y="6326"/>
                    </a:lnTo>
                    <a:lnTo>
                      <a:pt x="3521" y="3124"/>
                    </a:lnTo>
                    <a:lnTo>
                      <a:pt x="59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70"/>
              <p:cNvSpPr/>
              <p:nvPr/>
            </p:nvSpPr>
            <p:spPr>
              <a:xfrm flipH="1">
                <a:off x="7188706" y="2631750"/>
                <a:ext cx="263125" cy="1849550"/>
              </a:xfrm>
              <a:custGeom>
                <a:avLst/>
                <a:gdLst/>
                <a:ahLst/>
                <a:cxnLst/>
                <a:rect l="l" t="t" r="r" b="b"/>
                <a:pathLst>
                  <a:path w="10525" h="73982" extrusionOk="0">
                    <a:moveTo>
                      <a:pt x="1592" y="1"/>
                    </a:moveTo>
                    <a:lnTo>
                      <a:pt x="1" y="359"/>
                    </a:lnTo>
                    <a:lnTo>
                      <a:pt x="7142" y="72947"/>
                    </a:lnTo>
                    <a:lnTo>
                      <a:pt x="10524" y="73982"/>
                    </a:lnTo>
                    <a:lnTo>
                      <a:pt x="159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70"/>
              <p:cNvSpPr/>
              <p:nvPr/>
            </p:nvSpPr>
            <p:spPr>
              <a:xfrm flipH="1">
                <a:off x="7289681" y="2899325"/>
                <a:ext cx="86550" cy="247175"/>
              </a:xfrm>
              <a:custGeom>
                <a:avLst/>
                <a:gdLst/>
                <a:ahLst/>
                <a:cxnLst/>
                <a:rect l="l" t="t" r="r" b="b"/>
                <a:pathLst>
                  <a:path w="3462" h="9887" extrusionOk="0">
                    <a:moveTo>
                      <a:pt x="3462" y="0"/>
                    </a:moveTo>
                    <a:lnTo>
                      <a:pt x="2527" y="318"/>
                    </a:lnTo>
                    <a:lnTo>
                      <a:pt x="1" y="6366"/>
                    </a:lnTo>
                    <a:lnTo>
                      <a:pt x="558" y="9887"/>
                    </a:lnTo>
                    <a:lnTo>
                      <a:pt x="346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70"/>
              <p:cNvSpPr/>
              <p:nvPr/>
            </p:nvSpPr>
            <p:spPr>
              <a:xfrm flipH="1">
                <a:off x="7184731" y="4082425"/>
                <a:ext cx="55225" cy="276550"/>
              </a:xfrm>
              <a:custGeom>
                <a:avLst/>
                <a:gdLst/>
                <a:ahLst/>
                <a:cxnLst/>
                <a:rect l="l" t="t" r="r" b="b"/>
                <a:pathLst>
                  <a:path w="2209" h="11062" extrusionOk="0">
                    <a:moveTo>
                      <a:pt x="2208" y="1"/>
                    </a:moveTo>
                    <a:lnTo>
                      <a:pt x="1313" y="458"/>
                    </a:lnTo>
                    <a:lnTo>
                      <a:pt x="0" y="7679"/>
                    </a:lnTo>
                    <a:lnTo>
                      <a:pt x="1055" y="11061"/>
                    </a:lnTo>
                    <a:lnTo>
                      <a:pt x="220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70"/>
              <p:cNvSpPr/>
              <p:nvPr/>
            </p:nvSpPr>
            <p:spPr>
              <a:xfrm flipH="1">
                <a:off x="7407031" y="2781950"/>
                <a:ext cx="106950" cy="149225"/>
              </a:xfrm>
              <a:custGeom>
                <a:avLst/>
                <a:gdLst/>
                <a:ahLst/>
                <a:cxnLst/>
                <a:rect l="l" t="t" r="r" b="b"/>
                <a:pathLst>
                  <a:path w="4278" h="5969" extrusionOk="0">
                    <a:moveTo>
                      <a:pt x="498" y="0"/>
                    </a:moveTo>
                    <a:lnTo>
                      <a:pt x="0" y="299"/>
                    </a:lnTo>
                    <a:lnTo>
                      <a:pt x="4277" y="5968"/>
                    </a:lnTo>
                    <a:lnTo>
                      <a:pt x="3800" y="3939"/>
                    </a:lnTo>
                    <a:lnTo>
                      <a:pt x="49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70"/>
              <p:cNvSpPr/>
              <p:nvPr/>
            </p:nvSpPr>
            <p:spPr>
              <a:xfrm flipH="1">
                <a:off x="7436881" y="2827700"/>
                <a:ext cx="64675" cy="51750"/>
              </a:xfrm>
              <a:custGeom>
                <a:avLst/>
                <a:gdLst/>
                <a:ahLst/>
                <a:cxnLst/>
                <a:rect l="l" t="t" r="r" b="b"/>
                <a:pathLst>
                  <a:path w="2587" h="2070" extrusionOk="0">
                    <a:moveTo>
                      <a:pt x="1" y="0"/>
                    </a:moveTo>
                    <a:lnTo>
                      <a:pt x="21" y="458"/>
                    </a:lnTo>
                    <a:lnTo>
                      <a:pt x="2587" y="2069"/>
                    </a:lnTo>
                    <a:lnTo>
                      <a:pt x="2587" y="2069"/>
                    </a:lnTo>
                    <a:lnTo>
                      <a:pt x="1632" y="597"/>
                    </a:ln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70"/>
              <p:cNvSpPr/>
              <p:nvPr/>
            </p:nvSpPr>
            <p:spPr>
              <a:xfrm flipH="1">
                <a:off x="6165231" y="2930150"/>
                <a:ext cx="690300" cy="1704325"/>
              </a:xfrm>
              <a:custGeom>
                <a:avLst/>
                <a:gdLst/>
                <a:ahLst/>
                <a:cxnLst/>
                <a:rect l="l" t="t" r="r" b="b"/>
                <a:pathLst>
                  <a:path w="27612" h="68173" extrusionOk="0">
                    <a:moveTo>
                      <a:pt x="20448" y="39076"/>
                    </a:moveTo>
                    <a:cubicBezTo>
                      <a:pt x="20444" y="39079"/>
                      <a:pt x="20440" y="39082"/>
                      <a:pt x="20436" y="39085"/>
                    </a:cubicBezTo>
                    <a:lnTo>
                      <a:pt x="20436" y="39085"/>
                    </a:lnTo>
                    <a:cubicBezTo>
                      <a:pt x="20441" y="39087"/>
                      <a:pt x="20445" y="39088"/>
                      <a:pt x="20450" y="39090"/>
                    </a:cubicBezTo>
                    <a:lnTo>
                      <a:pt x="20448" y="39076"/>
                    </a:lnTo>
                    <a:close/>
                    <a:moveTo>
                      <a:pt x="9847" y="0"/>
                    </a:moveTo>
                    <a:cubicBezTo>
                      <a:pt x="9847" y="0"/>
                      <a:pt x="8097" y="10106"/>
                      <a:pt x="4138" y="12314"/>
                    </a:cubicBezTo>
                    <a:cubicBezTo>
                      <a:pt x="4138" y="12314"/>
                      <a:pt x="5471" y="12215"/>
                      <a:pt x="6426" y="11419"/>
                    </a:cubicBezTo>
                    <a:lnTo>
                      <a:pt x="6426" y="11419"/>
                    </a:lnTo>
                    <a:lnTo>
                      <a:pt x="5769" y="12911"/>
                    </a:lnTo>
                    <a:cubicBezTo>
                      <a:pt x="5769" y="12911"/>
                      <a:pt x="7281" y="12274"/>
                      <a:pt x="8296" y="11101"/>
                    </a:cubicBezTo>
                    <a:cubicBezTo>
                      <a:pt x="8296" y="11101"/>
                      <a:pt x="8315" y="11180"/>
                      <a:pt x="8355" y="11299"/>
                    </a:cubicBezTo>
                    <a:cubicBezTo>
                      <a:pt x="8256" y="11478"/>
                      <a:pt x="8117" y="11638"/>
                      <a:pt x="7997" y="11817"/>
                    </a:cubicBezTo>
                    <a:cubicBezTo>
                      <a:pt x="7798" y="11976"/>
                      <a:pt x="4536" y="16193"/>
                      <a:pt x="2805" y="16651"/>
                    </a:cubicBezTo>
                    <a:cubicBezTo>
                      <a:pt x="2805" y="16651"/>
                      <a:pt x="2977" y="16674"/>
                      <a:pt x="3242" y="16674"/>
                    </a:cubicBezTo>
                    <a:cubicBezTo>
                      <a:pt x="3620" y="16674"/>
                      <a:pt x="4188" y="16626"/>
                      <a:pt x="4715" y="16392"/>
                    </a:cubicBezTo>
                    <a:lnTo>
                      <a:pt x="4715" y="16392"/>
                    </a:lnTo>
                    <a:lnTo>
                      <a:pt x="3919" y="17287"/>
                    </a:lnTo>
                    <a:cubicBezTo>
                      <a:pt x="3919" y="17287"/>
                      <a:pt x="5212" y="17088"/>
                      <a:pt x="6207" y="16472"/>
                    </a:cubicBezTo>
                    <a:lnTo>
                      <a:pt x="6207" y="16472"/>
                    </a:lnTo>
                    <a:cubicBezTo>
                      <a:pt x="6207" y="16472"/>
                      <a:pt x="6187" y="17506"/>
                      <a:pt x="6565" y="17784"/>
                    </a:cubicBezTo>
                    <a:lnTo>
                      <a:pt x="7301" y="16491"/>
                    </a:lnTo>
                    <a:cubicBezTo>
                      <a:pt x="7301" y="16491"/>
                      <a:pt x="7758" y="17844"/>
                      <a:pt x="8256" y="17944"/>
                    </a:cubicBezTo>
                    <a:lnTo>
                      <a:pt x="8156" y="16750"/>
                    </a:lnTo>
                    <a:lnTo>
                      <a:pt x="8156" y="16750"/>
                    </a:lnTo>
                    <a:cubicBezTo>
                      <a:pt x="8156" y="16750"/>
                      <a:pt x="8972" y="17705"/>
                      <a:pt x="9549" y="17964"/>
                    </a:cubicBezTo>
                    <a:lnTo>
                      <a:pt x="9290" y="16571"/>
                    </a:lnTo>
                    <a:lnTo>
                      <a:pt x="9290" y="16571"/>
                    </a:lnTo>
                    <a:cubicBezTo>
                      <a:pt x="9290" y="16571"/>
                      <a:pt x="9310" y="16611"/>
                      <a:pt x="9390" y="16690"/>
                    </a:cubicBezTo>
                    <a:cubicBezTo>
                      <a:pt x="9569" y="17347"/>
                      <a:pt x="9768" y="18083"/>
                      <a:pt x="10086" y="18700"/>
                    </a:cubicBezTo>
                    <a:cubicBezTo>
                      <a:pt x="10146" y="18799"/>
                      <a:pt x="10185" y="18898"/>
                      <a:pt x="10245" y="19058"/>
                    </a:cubicBezTo>
                    <a:cubicBezTo>
                      <a:pt x="9469" y="19555"/>
                      <a:pt x="2427" y="24031"/>
                      <a:pt x="0" y="24707"/>
                    </a:cubicBezTo>
                    <a:cubicBezTo>
                      <a:pt x="0" y="24707"/>
                      <a:pt x="25" y="24708"/>
                      <a:pt x="72" y="24708"/>
                    </a:cubicBezTo>
                    <a:cubicBezTo>
                      <a:pt x="387" y="24708"/>
                      <a:pt x="1679" y="24678"/>
                      <a:pt x="2805" y="24210"/>
                    </a:cubicBezTo>
                    <a:lnTo>
                      <a:pt x="2805" y="24210"/>
                    </a:lnTo>
                    <a:lnTo>
                      <a:pt x="1651" y="25344"/>
                    </a:lnTo>
                    <a:cubicBezTo>
                      <a:pt x="1651" y="25344"/>
                      <a:pt x="3541" y="24966"/>
                      <a:pt x="4973" y="24130"/>
                    </a:cubicBezTo>
                    <a:cubicBezTo>
                      <a:pt x="4973" y="24130"/>
                      <a:pt x="4993" y="25364"/>
                      <a:pt x="5570" y="25622"/>
                    </a:cubicBezTo>
                    <a:lnTo>
                      <a:pt x="6585" y="24031"/>
                    </a:lnTo>
                    <a:cubicBezTo>
                      <a:pt x="6585" y="24031"/>
                      <a:pt x="7301" y="25543"/>
                      <a:pt x="8057" y="25622"/>
                    </a:cubicBezTo>
                    <a:lnTo>
                      <a:pt x="7858" y="24230"/>
                    </a:lnTo>
                    <a:lnTo>
                      <a:pt x="7858" y="24230"/>
                    </a:lnTo>
                    <a:cubicBezTo>
                      <a:pt x="7858" y="24230"/>
                      <a:pt x="9091" y="25244"/>
                      <a:pt x="9947" y="25503"/>
                    </a:cubicBezTo>
                    <a:lnTo>
                      <a:pt x="9509" y="23911"/>
                    </a:lnTo>
                    <a:lnTo>
                      <a:pt x="9509" y="23911"/>
                    </a:lnTo>
                    <a:cubicBezTo>
                      <a:pt x="9509" y="23912"/>
                      <a:pt x="10961" y="25403"/>
                      <a:pt x="12433" y="25602"/>
                    </a:cubicBezTo>
                    <a:lnTo>
                      <a:pt x="11538" y="24309"/>
                    </a:lnTo>
                    <a:lnTo>
                      <a:pt x="12294" y="24846"/>
                    </a:lnTo>
                    <a:cubicBezTo>
                      <a:pt x="12692" y="26020"/>
                      <a:pt x="13050" y="27015"/>
                      <a:pt x="13229" y="27552"/>
                    </a:cubicBezTo>
                    <a:cubicBezTo>
                      <a:pt x="10583" y="28606"/>
                      <a:pt x="2586" y="31630"/>
                      <a:pt x="637" y="32067"/>
                    </a:cubicBezTo>
                    <a:cubicBezTo>
                      <a:pt x="637" y="32067"/>
                      <a:pt x="877" y="32096"/>
                      <a:pt x="1240" y="32096"/>
                    </a:cubicBezTo>
                    <a:cubicBezTo>
                      <a:pt x="1741" y="32096"/>
                      <a:pt x="2475" y="32042"/>
                      <a:pt x="3143" y="31789"/>
                    </a:cubicBezTo>
                    <a:lnTo>
                      <a:pt x="3143" y="31789"/>
                    </a:lnTo>
                    <a:lnTo>
                      <a:pt x="2089" y="32863"/>
                    </a:lnTo>
                    <a:cubicBezTo>
                      <a:pt x="2089" y="32863"/>
                      <a:pt x="3780" y="32624"/>
                      <a:pt x="5073" y="31908"/>
                    </a:cubicBezTo>
                    <a:lnTo>
                      <a:pt x="5073" y="31908"/>
                    </a:lnTo>
                    <a:cubicBezTo>
                      <a:pt x="5073" y="31908"/>
                      <a:pt x="5013" y="33162"/>
                      <a:pt x="5491" y="33480"/>
                    </a:cubicBezTo>
                    <a:lnTo>
                      <a:pt x="6485" y="31928"/>
                    </a:lnTo>
                    <a:cubicBezTo>
                      <a:pt x="6485" y="31928"/>
                      <a:pt x="7022" y="33520"/>
                      <a:pt x="7699" y="33679"/>
                    </a:cubicBezTo>
                    <a:lnTo>
                      <a:pt x="7599" y="32266"/>
                    </a:lnTo>
                    <a:lnTo>
                      <a:pt x="7599" y="32266"/>
                    </a:lnTo>
                    <a:cubicBezTo>
                      <a:pt x="7599" y="32267"/>
                      <a:pt x="8654" y="33400"/>
                      <a:pt x="9370" y="33719"/>
                    </a:cubicBezTo>
                    <a:lnTo>
                      <a:pt x="9091" y="32048"/>
                    </a:lnTo>
                    <a:lnTo>
                      <a:pt x="9091" y="32048"/>
                    </a:lnTo>
                    <a:cubicBezTo>
                      <a:pt x="9091" y="32048"/>
                      <a:pt x="10265" y="33699"/>
                      <a:pt x="11558" y="34017"/>
                    </a:cubicBezTo>
                    <a:lnTo>
                      <a:pt x="10842" y="32624"/>
                    </a:lnTo>
                    <a:lnTo>
                      <a:pt x="12075" y="33798"/>
                    </a:lnTo>
                    <a:cubicBezTo>
                      <a:pt x="12075" y="33798"/>
                      <a:pt x="11777" y="32127"/>
                      <a:pt x="11697" y="31709"/>
                    </a:cubicBezTo>
                    <a:lnTo>
                      <a:pt x="11697" y="31709"/>
                    </a:lnTo>
                    <a:cubicBezTo>
                      <a:pt x="11697" y="31710"/>
                      <a:pt x="12533" y="33719"/>
                      <a:pt x="13129" y="33898"/>
                    </a:cubicBezTo>
                    <a:lnTo>
                      <a:pt x="13388" y="32207"/>
                    </a:lnTo>
                    <a:cubicBezTo>
                      <a:pt x="13388" y="32207"/>
                      <a:pt x="13766" y="32605"/>
                      <a:pt x="14224" y="32963"/>
                    </a:cubicBezTo>
                    <a:cubicBezTo>
                      <a:pt x="14283" y="33360"/>
                      <a:pt x="14363" y="33778"/>
                      <a:pt x="14442" y="34216"/>
                    </a:cubicBezTo>
                    <a:cubicBezTo>
                      <a:pt x="12533" y="38015"/>
                      <a:pt x="10504" y="40005"/>
                      <a:pt x="10504" y="40005"/>
                    </a:cubicBezTo>
                    <a:cubicBezTo>
                      <a:pt x="11578" y="39925"/>
                      <a:pt x="12294" y="39169"/>
                      <a:pt x="12294" y="39169"/>
                    </a:cubicBezTo>
                    <a:lnTo>
                      <a:pt x="12294" y="39169"/>
                    </a:lnTo>
                    <a:lnTo>
                      <a:pt x="12195" y="39368"/>
                    </a:lnTo>
                    <a:cubicBezTo>
                      <a:pt x="9847" y="40761"/>
                      <a:pt x="7003" y="42352"/>
                      <a:pt x="5630" y="42750"/>
                    </a:cubicBezTo>
                    <a:cubicBezTo>
                      <a:pt x="5630" y="42750"/>
                      <a:pt x="5678" y="42752"/>
                      <a:pt x="5763" y="42752"/>
                    </a:cubicBezTo>
                    <a:cubicBezTo>
                      <a:pt x="6163" y="42752"/>
                      <a:pt x="7390" y="42711"/>
                      <a:pt x="8455" y="42253"/>
                    </a:cubicBezTo>
                    <a:lnTo>
                      <a:pt x="8455" y="42253"/>
                    </a:lnTo>
                    <a:lnTo>
                      <a:pt x="7301" y="43406"/>
                    </a:lnTo>
                    <a:cubicBezTo>
                      <a:pt x="7301" y="43406"/>
                      <a:pt x="9191" y="43028"/>
                      <a:pt x="10603" y="42173"/>
                    </a:cubicBezTo>
                    <a:cubicBezTo>
                      <a:pt x="10603" y="42173"/>
                      <a:pt x="10643" y="43426"/>
                      <a:pt x="11200" y="43665"/>
                    </a:cubicBezTo>
                    <a:lnTo>
                      <a:pt x="12234" y="42073"/>
                    </a:lnTo>
                    <a:cubicBezTo>
                      <a:pt x="12234" y="42073"/>
                      <a:pt x="12950" y="43605"/>
                      <a:pt x="13686" y="43665"/>
                    </a:cubicBezTo>
                    <a:lnTo>
                      <a:pt x="13488" y="42272"/>
                    </a:lnTo>
                    <a:lnTo>
                      <a:pt x="13488" y="42272"/>
                    </a:lnTo>
                    <a:cubicBezTo>
                      <a:pt x="13488" y="42273"/>
                      <a:pt x="14741" y="43307"/>
                      <a:pt x="15576" y="43546"/>
                    </a:cubicBezTo>
                    <a:lnTo>
                      <a:pt x="15159" y="41954"/>
                    </a:lnTo>
                    <a:lnTo>
                      <a:pt x="15159" y="41954"/>
                    </a:lnTo>
                    <a:cubicBezTo>
                      <a:pt x="15159" y="41954"/>
                      <a:pt x="15477" y="42312"/>
                      <a:pt x="16014" y="42670"/>
                    </a:cubicBezTo>
                    <a:cubicBezTo>
                      <a:pt x="16551" y="45614"/>
                      <a:pt x="17028" y="47942"/>
                      <a:pt x="17168" y="48539"/>
                    </a:cubicBezTo>
                    <a:cubicBezTo>
                      <a:pt x="17506" y="49832"/>
                      <a:pt x="17446" y="61946"/>
                      <a:pt x="17426" y="68014"/>
                    </a:cubicBezTo>
                    <a:lnTo>
                      <a:pt x="21644" y="68173"/>
                    </a:lnTo>
                    <a:cubicBezTo>
                      <a:pt x="21644" y="66601"/>
                      <a:pt x="19157" y="50070"/>
                      <a:pt x="18699" y="48200"/>
                    </a:cubicBezTo>
                    <a:cubicBezTo>
                      <a:pt x="18560" y="47703"/>
                      <a:pt x="18202" y="45893"/>
                      <a:pt x="17705" y="43546"/>
                    </a:cubicBezTo>
                    <a:lnTo>
                      <a:pt x="17705" y="43546"/>
                    </a:lnTo>
                    <a:cubicBezTo>
                      <a:pt x="17824" y="43565"/>
                      <a:pt x="17944" y="43625"/>
                      <a:pt x="18063" y="43625"/>
                    </a:cubicBezTo>
                    <a:lnTo>
                      <a:pt x="17546" y="42869"/>
                    </a:lnTo>
                    <a:cubicBezTo>
                      <a:pt x="17526" y="42770"/>
                      <a:pt x="17506" y="42650"/>
                      <a:pt x="17466" y="42551"/>
                    </a:cubicBezTo>
                    <a:lnTo>
                      <a:pt x="17466" y="42551"/>
                    </a:lnTo>
                    <a:lnTo>
                      <a:pt x="18660" y="43367"/>
                    </a:lnTo>
                    <a:cubicBezTo>
                      <a:pt x="18660" y="43367"/>
                      <a:pt x="18222" y="41775"/>
                      <a:pt x="18123" y="41357"/>
                    </a:cubicBezTo>
                    <a:lnTo>
                      <a:pt x="18123" y="41357"/>
                    </a:lnTo>
                    <a:cubicBezTo>
                      <a:pt x="18123" y="41358"/>
                      <a:pt x="19157" y="43267"/>
                      <a:pt x="19853" y="43367"/>
                    </a:cubicBezTo>
                    <a:lnTo>
                      <a:pt x="20052" y="41676"/>
                    </a:lnTo>
                    <a:cubicBezTo>
                      <a:pt x="20052" y="41676"/>
                      <a:pt x="21385" y="42738"/>
                      <a:pt x="22183" y="42738"/>
                    </a:cubicBezTo>
                    <a:cubicBezTo>
                      <a:pt x="22223" y="42738"/>
                      <a:pt x="22262" y="42736"/>
                      <a:pt x="22300" y="42730"/>
                    </a:cubicBezTo>
                    <a:lnTo>
                      <a:pt x="21405" y="41536"/>
                    </a:lnTo>
                    <a:lnTo>
                      <a:pt x="21405" y="41536"/>
                    </a:lnTo>
                    <a:cubicBezTo>
                      <a:pt x="21405" y="41536"/>
                      <a:pt x="23062" y="42134"/>
                      <a:pt x="24005" y="42134"/>
                    </a:cubicBezTo>
                    <a:cubicBezTo>
                      <a:pt x="24021" y="42134"/>
                      <a:pt x="24036" y="42133"/>
                      <a:pt x="24051" y="42133"/>
                    </a:cubicBezTo>
                    <a:lnTo>
                      <a:pt x="22837" y="40820"/>
                    </a:lnTo>
                    <a:lnTo>
                      <a:pt x="22837" y="40820"/>
                    </a:lnTo>
                    <a:cubicBezTo>
                      <a:pt x="22837" y="40820"/>
                      <a:pt x="24577" y="41507"/>
                      <a:pt x="26055" y="41507"/>
                    </a:cubicBezTo>
                    <a:cubicBezTo>
                      <a:pt x="26227" y="41507"/>
                      <a:pt x="26395" y="41497"/>
                      <a:pt x="26557" y="41477"/>
                    </a:cubicBezTo>
                    <a:lnTo>
                      <a:pt x="25065" y="40223"/>
                    </a:lnTo>
                    <a:lnTo>
                      <a:pt x="25065" y="40223"/>
                    </a:lnTo>
                    <a:cubicBezTo>
                      <a:pt x="25065" y="40224"/>
                      <a:pt x="25665" y="40451"/>
                      <a:pt x="26478" y="40451"/>
                    </a:cubicBezTo>
                    <a:cubicBezTo>
                      <a:pt x="26792" y="40451"/>
                      <a:pt x="27137" y="40417"/>
                      <a:pt x="27492" y="40323"/>
                    </a:cubicBezTo>
                    <a:cubicBezTo>
                      <a:pt x="27492" y="40323"/>
                      <a:pt x="23732" y="40124"/>
                      <a:pt x="20430" y="39090"/>
                    </a:cubicBezTo>
                    <a:cubicBezTo>
                      <a:pt x="20432" y="39088"/>
                      <a:pt x="20434" y="39087"/>
                      <a:pt x="20436" y="39085"/>
                    </a:cubicBezTo>
                    <a:lnTo>
                      <a:pt x="20436" y="39085"/>
                    </a:lnTo>
                    <a:cubicBezTo>
                      <a:pt x="20201" y="39008"/>
                      <a:pt x="19948" y="38948"/>
                      <a:pt x="19714" y="38851"/>
                    </a:cubicBezTo>
                    <a:cubicBezTo>
                      <a:pt x="20072" y="38234"/>
                      <a:pt x="20291" y="37657"/>
                      <a:pt x="20291" y="37657"/>
                    </a:cubicBezTo>
                    <a:lnTo>
                      <a:pt x="20448" y="39076"/>
                    </a:lnTo>
                    <a:lnTo>
                      <a:pt x="20448" y="39076"/>
                    </a:lnTo>
                    <a:cubicBezTo>
                      <a:pt x="21077" y="38609"/>
                      <a:pt x="21624" y="37438"/>
                      <a:pt x="21624" y="37438"/>
                    </a:cubicBezTo>
                    <a:lnTo>
                      <a:pt x="21922" y="38692"/>
                    </a:lnTo>
                    <a:cubicBezTo>
                      <a:pt x="22439" y="38393"/>
                      <a:pt x="22519" y="36881"/>
                      <a:pt x="22519" y="36881"/>
                    </a:cubicBezTo>
                    <a:lnTo>
                      <a:pt x="23792" y="37956"/>
                    </a:lnTo>
                    <a:cubicBezTo>
                      <a:pt x="24130" y="37558"/>
                      <a:pt x="23732" y="36464"/>
                      <a:pt x="23732" y="36464"/>
                    </a:cubicBezTo>
                    <a:lnTo>
                      <a:pt x="23732" y="36464"/>
                    </a:lnTo>
                    <a:cubicBezTo>
                      <a:pt x="24220" y="36573"/>
                      <a:pt x="24734" y="36608"/>
                      <a:pt x="25190" y="36608"/>
                    </a:cubicBezTo>
                    <a:cubicBezTo>
                      <a:pt x="25981" y="36608"/>
                      <a:pt x="26597" y="36504"/>
                      <a:pt x="26597" y="36504"/>
                    </a:cubicBezTo>
                    <a:lnTo>
                      <a:pt x="25383" y="35867"/>
                    </a:lnTo>
                    <a:lnTo>
                      <a:pt x="25383" y="35867"/>
                    </a:lnTo>
                    <a:cubicBezTo>
                      <a:pt x="25462" y="35872"/>
                      <a:pt x="25540" y="35875"/>
                      <a:pt x="25617" y="35875"/>
                    </a:cubicBezTo>
                    <a:cubicBezTo>
                      <a:pt x="26663" y="35875"/>
                      <a:pt x="27611" y="35409"/>
                      <a:pt x="27611" y="35409"/>
                    </a:cubicBezTo>
                    <a:lnTo>
                      <a:pt x="27611" y="35409"/>
                    </a:lnTo>
                    <a:cubicBezTo>
                      <a:pt x="27526" y="35417"/>
                      <a:pt x="27427" y="35421"/>
                      <a:pt x="27316" y="35421"/>
                    </a:cubicBezTo>
                    <a:cubicBezTo>
                      <a:pt x="25108" y="35421"/>
                      <a:pt x="18123" y="33972"/>
                      <a:pt x="15755" y="33480"/>
                    </a:cubicBezTo>
                    <a:cubicBezTo>
                      <a:pt x="15716" y="33181"/>
                      <a:pt x="15636" y="32903"/>
                      <a:pt x="15576" y="32624"/>
                    </a:cubicBezTo>
                    <a:lnTo>
                      <a:pt x="15576" y="32624"/>
                    </a:lnTo>
                    <a:cubicBezTo>
                      <a:pt x="16034" y="32823"/>
                      <a:pt x="16571" y="33002"/>
                      <a:pt x="16969" y="33062"/>
                    </a:cubicBezTo>
                    <a:lnTo>
                      <a:pt x="15974" y="31610"/>
                    </a:lnTo>
                    <a:lnTo>
                      <a:pt x="15974" y="31610"/>
                    </a:lnTo>
                    <a:cubicBezTo>
                      <a:pt x="15974" y="31610"/>
                      <a:pt x="17713" y="32609"/>
                      <a:pt x="19068" y="32609"/>
                    </a:cubicBezTo>
                    <a:cubicBezTo>
                      <a:pt x="19118" y="32609"/>
                      <a:pt x="19168" y="32607"/>
                      <a:pt x="19217" y="32605"/>
                    </a:cubicBezTo>
                    <a:lnTo>
                      <a:pt x="17963" y="31192"/>
                    </a:lnTo>
                    <a:lnTo>
                      <a:pt x="17963" y="31192"/>
                    </a:lnTo>
                    <a:cubicBezTo>
                      <a:pt x="17964" y="31192"/>
                      <a:pt x="18650" y="31563"/>
                      <a:pt x="19544" y="31563"/>
                    </a:cubicBezTo>
                    <a:cubicBezTo>
                      <a:pt x="19726" y="31563"/>
                      <a:pt x="19917" y="31547"/>
                      <a:pt x="20112" y="31510"/>
                    </a:cubicBezTo>
                    <a:cubicBezTo>
                      <a:pt x="20112" y="31510"/>
                      <a:pt x="17904" y="31331"/>
                      <a:pt x="14621" y="27850"/>
                    </a:cubicBezTo>
                    <a:cubicBezTo>
                      <a:pt x="14442" y="27413"/>
                      <a:pt x="13885" y="26060"/>
                      <a:pt x="13269" y="24548"/>
                    </a:cubicBezTo>
                    <a:lnTo>
                      <a:pt x="13269" y="24548"/>
                    </a:lnTo>
                    <a:cubicBezTo>
                      <a:pt x="13587" y="24966"/>
                      <a:pt x="13945" y="25344"/>
                      <a:pt x="14243" y="25403"/>
                    </a:cubicBezTo>
                    <a:lnTo>
                      <a:pt x="14442" y="23713"/>
                    </a:lnTo>
                    <a:cubicBezTo>
                      <a:pt x="14442" y="23713"/>
                      <a:pt x="15773" y="24756"/>
                      <a:pt x="16554" y="24756"/>
                    </a:cubicBezTo>
                    <a:cubicBezTo>
                      <a:pt x="16594" y="24756"/>
                      <a:pt x="16633" y="24753"/>
                      <a:pt x="16670" y="24747"/>
                    </a:cubicBezTo>
                    <a:lnTo>
                      <a:pt x="15775" y="23553"/>
                    </a:lnTo>
                    <a:lnTo>
                      <a:pt x="15775" y="23553"/>
                    </a:lnTo>
                    <a:cubicBezTo>
                      <a:pt x="15775" y="23553"/>
                      <a:pt x="17451" y="24151"/>
                      <a:pt x="18396" y="24151"/>
                    </a:cubicBezTo>
                    <a:cubicBezTo>
                      <a:pt x="18411" y="24151"/>
                      <a:pt x="18426" y="24150"/>
                      <a:pt x="18441" y="24150"/>
                    </a:cubicBezTo>
                    <a:lnTo>
                      <a:pt x="17227" y="22837"/>
                    </a:lnTo>
                    <a:lnTo>
                      <a:pt x="17227" y="22837"/>
                    </a:lnTo>
                    <a:cubicBezTo>
                      <a:pt x="17228" y="22837"/>
                      <a:pt x="18976" y="23543"/>
                      <a:pt x="20442" y="23543"/>
                    </a:cubicBezTo>
                    <a:cubicBezTo>
                      <a:pt x="20608" y="23543"/>
                      <a:pt x="20771" y="23534"/>
                      <a:pt x="20927" y="23514"/>
                    </a:cubicBezTo>
                    <a:lnTo>
                      <a:pt x="19435" y="22240"/>
                    </a:lnTo>
                    <a:lnTo>
                      <a:pt x="19435" y="22240"/>
                    </a:lnTo>
                    <a:cubicBezTo>
                      <a:pt x="19436" y="22241"/>
                      <a:pt x="20046" y="22468"/>
                      <a:pt x="20864" y="22468"/>
                    </a:cubicBezTo>
                    <a:cubicBezTo>
                      <a:pt x="21180" y="22468"/>
                      <a:pt x="21527" y="22434"/>
                      <a:pt x="21882" y="22340"/>
                    </a:cubicBezTo>
                    <a:cubicBezTo>
                      <a:pt x="21882" y="22340"/>
                      <a:pt x="13866" y="21922"/>
                      <a:pt x="10981" y="19137"/>
                    </a:cubicBezTo>
                    <a:cubicBezTo>
                      <a:pt x="10862" y="18879"/>
                      <a:pt x="10782" y="18680"/>
                      <a:pt x="10703" y="18540"/>
                    </a:cubicBezTo>
                    <a:cubicBezTo>
                      <a:pt x="10583" y="18282"/>
                      <a:pt x="10484" y="18043"/>
                      <a:pt x="10384" y="17784"/>
                    </a:cubicBezTo>
                    <a:lnTo>
                      <a:pt x="10384" y="17784"/>
                    </a:lnTo>
                    <a:cubicBezTo>
                      <a:pt x="10663" y="18003"/>
                      <a:pt x="10961" y="18182"/>
                      <a:pt x="11260" y="18262"/>
                    </a:cubicBezTo>
                    <a:lnTo>
                      <a:pt x="10683" y="17088"/>
                    </a:lnTo>
                    <a:lnTo>
                      <a:pt x="10683" y="17088"/>
                    </a:lnTo>
                    <a:lnTo>
                      <a:pt x="11657" y="18083"/>
                    </a:lnTo>
                    <a:cubicBezTo>
                      <a:pt x="11657" y="18083"/>
                      <a:pt x="11399" y="16690"/>
                      <a:pt x="11339" y="16352"/>
                    </a:cubicBezTo>
                    <a:lnTo>
                      <a:pt x="11339" y="16352"/>
                    </a:lnTo>
                    <a:cubicBezTo>
                      <a:pt x="11339" y="16353"/>
                      <a:pt x="11976" y="18043"/>
                      <a:pt x="12453" y="18162"/>
                    </a:cubicBezTo>
                    <a:lnTo>
                      <a:pt x="12612" y="16710"/>
                    </a:lnTo>
                    <a:cubicBezTo>
                      <a:pt x="12612" y="16710"/>
                      <a:pt x="13553" y="17766"/>
                      <a:pt x="14076" y="17766"/>
                    </a:cubicBezTo>
                    <a:cubicBezTo>
                      <a:pt x="14086" y="17766"/>
                      <a:pt x="14095" y="17765"/>
                      <a:pt x="14104" y="17765"/>
                    </a:cubicBezTo>
                    <a:lnTo>
                      <a:pt x="13547" y="16670"/>
                    </a:lnTo>
                    <a:lnTo>
                      <a:pt x="13547" y="16670"/>
                    </a:lnTo>
                    <a:cubicBezTo>
                      <a:pt x="13547" y="16671"/>
                      <a:pt x="14681" y="17307"/>
                      <a:pt x="15338" y="17367"/>
                    </a:cubicBezTo>
                    <a:lnTo>
                      <a:pt x="14542" y="16153"/>
                    </a:lnTo>
                    <a:lnTo>
                      <a:pt x="14542" y="16153"/>
                    </a:lnTo>
                    <a:cubicBezTo>
                      <a:pt x="14542" y="16153"/>
                      <a:pt x="15910" y="16970"/>
                      <a:pt x="16956" y="16970"/>
                    </a:cubicBezTo>
                    <a:cubicBezTo>
                      <a:pt x="16980" y="16970"/>
                      <a:pt x="17004" y="16970"/>
                      <a:pt x="17028" y="16969"/>
                    </a:cubicBezTo>
                    <a:lnTo>
                      <a:pt x="16054" y="15795"/>
                    </a:lnTo>
                    <a:lnTo>
                      <a:pt x="16054" y="15795"/>
                    </a:lnTo>
                    <a:cubicBezTo>
                      <a:pt x="16054" y="15795"/>
                      <a:pt x="16577" y="16104"/>
                      <a:pt x="17249" y="16104"/>
                    </a:cubicBezTo>
                    <a:cubicBezTo>
                      <a:pt x="17395" y="16104"/>
                      <a:pt x="17548" y="16089"/>
                      <a:pt x="17705" y="16054"/>
                    </a:cubicBezTo>
                    <a:cubicBezTo>
                      <a:pt x="17705" y="16054"/>
                      <a:pt x="14641" y="14084"/>
                      <a:pt x="12732" y="11638"/>
                    </a:cubicBezTo>
                    <a:lnTo>
                      <a:pt x="12175" y="10345"/>
                    </a:lnTo>
                    <a:lnTo>
                      <a:pt x="12175" y="10345"/>
                    </a:lnTo>
                    <a:cubicBezTo>
                      <a:pt x="12175" y="10345"/>
                      <a:pt x="13866" y="11876"/>
                      <a:pt x="15178" y="11936"/>
                    </a:cubicBezTo>
                    <a:lnTo>
                      <a:pt x="14144" y="10086"/>
                    </a:lnTo>
                    <a:lnTo>
                      <a:pt x="14144" y="10086"/>
                    </a:lnTo>
                    <a:cubicBezTo>
                      <a:pt x="14144" y="10086"/>
                      <a:pt x="14913" y="10735"/>
                      <a:pt x="15928" y="10735"/>
                    </a:cubicBezTo>
                    <a:cubicBezTo>
                      <a:pt x="16008" y="10735"/>
                      <a:pt x="16090" y="10731"/>
                      <a:pt x="16173" y="10723"/>
                    </a:cubicBezTo>
                    <a:cubicBezTo>
                      <a:pt x="16173" y="10723"/>
                      <a:pt x="10504" y="4974"/>
                      <a:pt x="984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76" name="Google Shape;2176;p70"/>
              <p:cNvGrpSpPr/>
              <p:nvPr/>
            </p:nvGrpSpPr>
            <p:grpSpPr>
              <a:xfrm flipH="1">
                <a:off x="7472506" y="471963"/>
                <a:ext cx="1745100" cy="4364475"/>
                <a:chOff x="6810950" y="1363550"/>
                <a:chExt cx="1745100" cy="4364475"/>
              </a:xfrm>
            </p:grpSpPr>
            <p:sp>
              <p:nvSpPr>
                <p:cNvPr id="2177" name="Google Shape;2177;p70"/>
                <p:cNvSpPr/>
                <p:nvPr/>
              </p:nvSpPr>
              <p:spPr>
                <a:xfrm>
                  <a:off x="7499250" y="1495825"/>
                  <a:ext cx="373000" cy="4232200"/>
                </a:xfrm>
                <a:custGeom>
                  <a:avLst/>
                  <a:gdLst/>
                  <a:ahLst/>
                  <a:cxnLst/>
                  <a:rect l="l" t="t" r="r" b="b"/>
                  <a:pathLst>
                    <a:path w="14920" h="169288" extrusionOk="0">
                      <a:moveTo>
                        <a:pt x="7778" y="1"/>
                      </a:moveTo>
                      <a:lnTo>
                        <a:pt x="6783" y="379"/>
                      </a:lnTo>
                      <a:cubicBezTo>
                        <a:pt x="8932" y="6884"/>
                        <a:pt x="13109" y="22261"/>
                        <a:pt x="13030" y="23176"/>
                      </a:cubicBezTo>
                      <a:cubicBezTo>
                        <a:pt x="12970" y="23554"/>
                        <a:pt x="12950" y="24150"/>
                        <a:pt x="12910" y="24867"/>
                      </a:cubicBezTo>
                      <a:cubicBezTo>
                        <a:pt x="12771" y="26995"/>
                        <a:pt x="12572" y="30596"/>
                        <a:pt x="11617" y="33540"/>
                      </a:cubicBezTo>
                      <a:cubicBezTo>
                        <a:pt x="10285" y="37578"/>
                        <a:pt x="4695" y="59261"/>
                        <a:pt x="4555" y="60156"/>
                      </a:cubicBezTo>
                      <a:cubicBezTo>
                        <a:pt x="4516" y="60574"/>
                        <a:pt x="1691" y="110346"/>
                        <a:pt x="1114" y="115279"/>
                      </a:cubicBezTo>
                      <a:cubicBezTo>
                        <a:pt x="517" y="120372"/>
                        <a:pt x="0" y="165130"/>
                        <a:pt x="537" y="169288"/>
                      </a:cubicBezTo>
                      <a:lnTo>
                        <a:pt x="11737" y="167338"/>
                      </a:lnTo>
                      <a:cubicBezTo>
                        <a:pt x="9429" y="151265"/>
                        <a:pt x="4814" y="119138"/>
                        <a:pt x="5212" y="115597"/>
                      </a:cubicBezTo>
                      <a:cubicBezTo>
                        <a:pt x="5749" y="110823"/>
                        <a:pt x="7679" y="65249"/>
                        <a:pt x="7977" y="59162"/>
                      </a:cubicBezTo>
                      <a:cubicBezTo>
                        <a:pt x="8653" y="55601"/>
                        <a:pt x="12055" y="37499"/>
                        <a:pt x="13229" y="33938"/>
                      </a:cubicBezTo>
                      <a:cubicBezTo>
                        <a:pt x="14243" y="30815"/>
                        <a:pt x="14462" y="27095"/>
                        <a:pt x="14601" y="24887"/>
                      </a:cubicBezTo>
                      <a:cubicBezTo>
                        <a:pt x="14641" y="24190"/>
                        <a:pt x="14661" y="23653"/>
                        <a:pt x="14721" y="23315"/>
                      </a:cubicBezTo>
                      <a:cubicBezTo>
                        <a:pt x="14920" y="21863"/>
                        <a:pt x="8832" y="3223"/>
                        <a:pt x="777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2178;p70"/>
                <p:cNvSpPr/>
                <p:nvPr/>
              </p:nvSpPr>
              <p:spPr>
                <a:xfrm>
                  <a:off x="7530075" y="1363550"/>
                  <a:ext cx="542100" cy="594325"/>
                </a:xfrm>
                <a:custGeom>
                  <a:avLst/>
                  <a:gdLst/>
                  <a:ahLst/>
                  <a:cxnLst/>
                  <a:rect l="l" t="t" r="r" b="b"/>
                  <a:pathLst>
                    <a:path w="21684" h="23773" extrusionOk="0">
                      <a:moveTo>
                        <a:pt x="4456" y="0"/>
                      </a:moveTo>
                      <a:lnTo>
                        <a:pt x="4456" y="0"/>
                      </a:lnTo>
                      <a:cubicBezTo>
                        <a:pt x="6326" y="8952"/>
                        <a:pt x="0" y="22280"/>
                        <a:pt x="20" y="22280"/>
                      </a:cubicBezTo>
                      <a:cubicBezTo>
                        <a:pt x="2069" y="21823"/>
                        <a:pt x="3163" y="19933"/>
                        <a:pt x="3163" y="19933"/>
                      </a:cubicBezTo>
                      <a:lnTo>
                        <a:pt x="3163" y="19933"/>
                      </a:lnTo>
                      <a:lnTo>
                        <a:pt x="2487" y="23772"/>
                      </a:lnTo>
                      <a:cubicBezTo>
                        <a:pt x="4735" y="22817"/>
                        <a:pt x="6724" y="19217"/>
                        <a:pt x="6724" y="19217"/>
                      </a:cubicBezTo>
                      <a:lnTo>
                        <a:pt x="6724" y="19217"/>
                      </a:lnTo>
                      <a:lnTo>
                        <a:pt x="6465" y="22917"/>
                      </a:lnTo>
                      <a:cubicBezTo>
                        <a:pt x="7719" y="22121"/>
                        <a:pt x="9370" y="19396"/>
                        <a:pt x="9370" y="19396"/>
                      </a:cubicBezTo>
                      <a:lnTo>
                        <a:pt x="9430" y="22578"/>
                      </a:lnTo>
                      <a:cubicBezTo>
                        <a:pt x="10563" y="22141"/>
                        <a:pt x="11299" y="18540"/>
                        <a:pt x="11299" y="18540"/>
                      </a:cubicBezTo>
                      <a:lnTo>
                        <a:pt x="13309" y="21743"/>
                      </a:lnTo>
                      <a:cubicBezTo>
                        <a:pt x="14124" y="20947"/>
                        <a:pt x="13826" y="18202"/>
                        <a:pt x="13826" y="18202"/>
                      </a:cubicBezTo>
                      <a:lnTo>
                        <a:pt x="13826" y="18202"/>
                      </a:lnTo>
                      <a:cubicBezTo>
                        <a:pt x="16273" y="19595"/>
                        <a:pt x="19276" y="19794"/>
                        <a:pt x="19276" y="19794"/>
                      </a:cubicBezTo>
                      <a:lnTo>
                        <a:pt x="17208" y="17625"/>
                      </a:lnTo>
                      <a:lnTo>
                        <a:pt x="17208" y="17625"/>
                      </a:lnTo>
                      <a:cubicBezTo>
                        <a:pt x="18021" y="17919"/>
                        <a:pt x="18860" y="18010"/>
                        <a:pt x="19589" y="18010"/>
                      </a:cubicBezTo>
                      <a:cubicBezTo>
                        <a:pt x="20785" y="18010"/>
                        <a:pt x="21683" y="17764"/>
                        <a:pt x="21683" y="17764"/>
                      </a:cubicBezTo>
                      <a:cubicBezTo>
                        <a:pt x="13528" y="16332"/>
                        <a:pt x="4457" y="1"/>
                        <a:pt x="445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2179;p70"/>
                <p:cNvSpPr/>
                <p:nvPr/>
              </p:nvSpPr>
              <p:spPr>
                <a:xfrm>
                  <a:off x="7325675" y="1710675"/>
                  <a:ext cx="992675" cy="613700"/>
                </a:xfrm>
                <a:custGeom>
                  <a:avLst/>
                  <a:gdLst/>
                  <a:ahLst/>
                  <a:cxnLst/>
                  <a:rect l="l" t="t" r="r" b="b"/>
                  <a:pathLst>
                    <a:path w="39707" h="24548" extrusionOk="0">
                      <a:moveTo>
                        <a:pt x="19157" y="0"/>
                      </a:moveTo>
                      <a:lnTo>
                        <a:pt x="19157" y="0"/>
                      </a:lnTo>
                      <a:cubicBezTo>
                        <a:pt x="19495" y="1293"/>
                        <a:pt x="19654" y="2646"/>
                        <a:pt x="19654" y="3959"/>
                      </a:cubicBezTo>
                      <a:cubicBezTo>
                        <a:pt x="15875" y="1870"/>
                        <a:pt x="14204" y="637"/>
                        <a:pt x="14204" y="637"/>
                      </a:cubicBezTo>
                      <a:cubicBezTo>
                        <a:pt x="12891" y="9827"/>
                        <a:pt x="0" y="20928"/>
                        <a:pt x="0" y="20928"/>
                      </a:cubicBezTo>
                      <a:cubicBezTo>
                        <a:pt x="164" y="20942"/>
                        <a:pt x="324" y="20949"/>
                        <a:pt x="482" y="20949"/>
                      </a:cubicBezTo>
                      <a:cubicBezTo>
                        <a:pt x="2637" y="20949"/>
                        <a:pt x="4281" y="19653"/>
                        <a:pt x="4337" y="19634"/>
                      </a:cubicBezTo>
                      <a:lnTo>
                        <a:pt x="4337" y="19634"/>
                      </a:lnTo>
                      <a:lnTo>
                        <a:pt x="2169" y="23116"/>
                      </a:lnTo>
                      <a:cubicBezTo>
                        <a:pt x="4973" y="22877"/>
                        <a:pt x="8474" y="20033"/>
                        <a:pt x="8475" y="20032"/>
                      </a:cubicBezTo>
                      <a:lnTo>
                        <a:pt x="8475" y="20032"/>
                      </a:lnTo>
                      <a:lnTo>
                        <a:pt x="6824" y="23533"/>
                      </a:lnTo>
                      <a:cubicBezTo>
                        <a:pt x="8514" y="23156"/>
                        <a:pt x="11319" y="21047"/>
                        <a:pt x="11319" y="21047"/>
                      </a:cubicBezTo>
                      <a:lnTo>
                        <a:pt x="11319" y="21047"/>
                      </a:lnTo>
                      <a:lnTo>
                        <a:pt x="10205" y="24130"/>
                      </a:lnTo>
                      <a:cubicBezTo>
                        <a:pt x="11618" y="24071"/>
                        <a:pt x="13746" y="20828"/>
                        <a:pt x="13746" y="20828"/>
                      </a:cubicBezTo>
                      <a:lnTo>
                        <a:pt x="14741" y="24548"/>
                      </a:lnTo>
                      <a:cubicBezTo>
                        <a:pt x="15915" y="24031"/>
                        <a:pt x="17028" y="19297"/>
                        <a:pt x="17029" y="19296"/>
                      </a:cubicBezTo>
                      <a:lnTo>
                        <a:pt x="17029" y="19296"/>
                      </a:lnTo>
                      <a:cubicBezTo>
                        <a:pt x="16989" y="20251"/>
                        <a:pt x="16830" y="24051"/>
                        <a:pt x="16830" y="24051"/>
                      </a:cubicBezTo>
                      <a:lnTo>
                        <a:pt x="19078" y="21087"/>
                      </a:lnTo>
                      <a:lnTo>
                        <a:pt x="18003" y="24369"/>
                      </a:lnTo>
                      <a:cubicBezTo>
                        <a:pt x="20549" y="23275"/>
                        <a:pt x="22499" y="19337"/>
                        <a:pt x="22499" y="19336"/>
                      </a:cubicBezTo>
                      <a:lnTo>
                        <a:pt x="22499" y="19336"/>
                      </a:lnTo>
                      <a:lnTo>
                        <a:pt x="22360" y="23116"/>
                      </a:lnTo>
                      <a:cubicBezTo>
                        <a:pt x="23792" y="22240"/>
                        <a:pt x="25582" y="19376"/>
                        <a:pt x="25582" y="19376"/>
                      </a:cubicBezTo>
                      <a:lnTo>
                        <a:pt x="25781" y="22579"/>
                      </a:lnTo>
                      <a:cubicBezTo>
                        <a:pt x="27074" y="22121"/>
                        <a:pt x="27771" y="18401"/>
                        <a:pt x="27771" y="18401"/>
                      </a:cubicBezTo>
                      <a:lnTo>
                        <a:pt x="30217" y="21564"/>
                      </a:lnTo>
                      <a:cubicBezTo>
                        <a:pt x="31113" y="20729"/>
                        <a:pt x="30655" y="17944"/>
                        <a:pt x="30655" y="17944"/>
                      </a:cubicBezTo>
                      <a:lnTo>
                        <a:pt x="30655" y="17944"/>
                      </a:lnTo>
                      <a:cubicBezTo>
                        <a:pt x="33520" y="19237"/>
                        <a:pt x="37001" y="19276"/>
                        <a:pt x="37001" y="19276"/>
                      </a:cubicBezTo>
                      <a:lnTo>
                        <a:pt x="34534" y="17188"/>
                      </a:lnTo>
                      <a:lnTo>
                        <a:pt x="34534" y="17188"/>
                      </a:lnTo>
                      <a:cubicBezTo>
                        <a:pt x="35317" y="17403"/>
                        <a:pt x="36111" y="17478"/>
                        <a:pt x="36834" y="17478"/>
                      </a:cubicBezTo>
                      <a:cubicBezTo>
                        <a:pt x="38446" y="17478"/>
                        <a:pt x="39706" y="17108"/>
                        <a:pt x="39706" y="17108"/>
                      </a:cubicBezTo>
                      <a:cubicBezTo>
                        <a:pt x="34932" y="16591"/>
                        <a:pt x="24747" y="6565"/>
                        <a:pt x="24150" y="6267"/>
                      </a:cubicBezTo>
                      <a:cubicBezTo>
                        <a:pt x="21147" y="2885"/>
                        <a:pt x="19157" y="1"/>
                        <a:pt x="191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70"/>
                <p:cNvSpPr/>
                <p:nvPr/>
              </p:nvSpPr>
              <p:spPr>
                <a:xfrm>
                  <a:off x="7283900" y="2298500"/>
                  <a:ext cx="992175" cy="560500"/>
                </a:xfrm>
                <a:custGeom>
                  <a:avLst/>
                  <a:gdLst/>
                  <a:ahLst/>
                  <a:cxnLst/>
                  <a:rect l="l" t="t" r="r" b="b"/>
                  <a:pathLst>
                    <a:path w="39687" h="22420" extrusionOk="0">
                      <a:moveTo>
                        <a:pt x="21146" y="1"/>
                      </a:moveTo>
                      <a:cubicBezTo>
                        <a:pt x="18282" y="4675"/>
                        <a:pt x="0" y="18799"/>
                        <a:pt x="0" y="18799"/>
                      </a:cubicBezTo>
                      <a:cubicBezTo>
                        <a:pt x="150" y="18812"/>
                        <a:pt x="297" y="18817"/>
                        <a:pt x="442" y="18817"/>
                      </a:cubicBezTo>
                      <a:cubicBezTo>
                        <a:pt x="2617" y="18817"/>
                        <a:pt x="4280" y="17506"/>
                        <a:pt x="4317" y="17506"/>
                      </a:cubicBezTo>
                      <a:lnTo>
                        <a:pt x="4317" y="17506"/>
                      </a:lnTo>
                      <a:lnTo>
                        <a:pt x="2149" y="20987"/>
                      </a:lnTo>
                      <a:cubicBezTo>
                        <a:pt x="4954" y="20749"/>
                        <a:pt x="8454" y="17904"/>
                        <a:pt x="8455" y="17904"/>
                      </a:cubicBezTo>
                      <a:lnTo>
                        <a:pt x="8455" y="17904"/>
                      </a:lnTo>
                      <a:lnTo>
                        <a:pt x="6804" y="21405"/>
                      </a:lnTo>
                      <a:cubicBezTo>
                        <a:pt x="8495" y="21027"/>
                        <a:pt x="11299" y="18919"/>
                        <a:pt x="11300" y="18919"/>
                      </a:cubicBezTo>
                      <a:lnTo>
                        <a:pt x="11300" y="18919"/>
                      </a:lnTo>
                      <a:lnTo>
                        <a:pt x="10186" y="22002"/>
                      </a:lnTo>
                      <a:cubicBezTo>
                        <a:pt x="11598" y="21942"/>
                        <a:pt x="13726" y="18700"/>
                        <a:pt x="13726" y="18700"/>
                      </a:cubicBezTo>
                      <a:lnTo>
                        <a:pt x="14721" y="22420"/>
                      </a:lnTo>
                      <a:cubicBezTo>
                        <a:pt x="15895" y="21903"/>
                        <a:pt x="17009" y="17169"/>
                        <a:pt x="17009" y="17168"/>
                      </a:cubicBezTo>
                      <a:lnTo>
                        <a:pt x="17009" y="17168"/>
                      </a:lnTo>
                      <a:cubicBezTo>
                        <a:pt x="16969" y="18123"/>
                        <a:pt x="16810" y="21922"/>
                        <a:pt x="16810" y="21922"/>
                      </a:cubicBezTo>
                      <a:lnTo>
                        <a:pt x="19058" y="18958"/>
                      </a:lnTo>
                      <a:lnTo>
                        <a:pt x="17983" y="22241"/>
                      </a:lnTo>
                      <a:cubicBezTo>
                        <a:pt x="20530" y="21147"/>
                        <a:pt x="22479" y="17208"/>
                        <a:pt x="22479" y="17208"/>
                      </a:cubicBezTo>
                      <a:lnTo>
                        <a:pt x="22479" y="17208"/>
                      </a:lnTo>
                      <a:lnTo>
                        <a:pt x="22340" y="20987"/>
                      </a:lnTo>
                      <a:cubicBezTo>
                        <a:pt x="23772" y="20112"/>
                        <a:pt x="25563" y="17248"/>
                        <a:pt x="25563" y="17248"/>
                      </a:cubicBezTo>
                      <a:lnTo>
                        <a:pt x="25762" y="20450"/>
                      </a:lnTo>
                      <a:cubicBezTo>
                        <a:pt x="27055" y="19993"/>
                        <a:pt x="27751" y="16273"/>
                        <a:pt x="27751" y="16273"/>
                      </a:cubicBezTo>
                      <a:lnTo>
                        <a:pt x="30198" y="19436"/>
                      </a:lnTo>
                      <a:cubicBezTo>
                        <a:pt x="31093" y="18600"/>
                        <a:pt x="30635" y="15815"/>
                        <a:pt x="30635" y="15815"/>
                      </a:cubicBezTo>
                      <a:lnTo>
                        <a:pt x="30635" y="15815"/>
                      </a:lnTo>
                      <a:cubicBezTo>
                        <a:pt x="33500" y="17108"/>
                        <a:pt x="36981" y="17148"/>
                        <a:pt x="36981" y="17148"/>
                      </a:cubicBezTo>
                      <a:lnTo>
                        <a:pt x="34514" y="15059"/>
                      </a:lnTo>
                      <a:lnTo>
                        <a:pt x="34514" y="15059"/>
                      </a:lnTo>
                      <a:cubicBezTo>
                        <a:pt x="35291" y="15275"/>
                        <a:pt x="36082" y="15349"/>
                        <a:pt x="36805" y="15349"/>
                      </a:cubicBezTo>
                      <a:cubicBezTo>
                        <a:pt x="38416" y="15349"/>
                        <a:pt x="39686" y="14980"/>
                        <a:pt x="39686" y="14980"/>
                      </a:cubicBezTo>
                      <a:cubicBezTo>
                        <a:pt x="34912" y="14463"/>
                        <a:pt x="22519" y="458"/>
                        <a:pt x="21922" y="160"/>
                      </a:cubicBezTo>
                      <a:lnTo>
                        <a:pt x="211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70"/>
                <p:cNvSpPr/>
                <p:nvPr/>
              </p:nvSpPr>
              <p:spPr>
                <a:xfrm>
                  <a:off x="7263025" y="3321975"/>
                  <a:ext cx="1293025" cy="434700"/>
                </a:xfrm>
                <a:custGeom>
                  <a:avLst/>
                  <a:gdLst/>
                  <a:ahLst/>
                  <a:cxnLst/>
                  <a:rect l="l" t="t" r="r" b="b"/>
                  <a:pathLst>
                    <a:path w="51721" h="17388" extrusionOk="0">
                      <a:moveTo>
                        <a:pt x="14363" y="1"/>
                      </a:moveTo>
                      <a:lnTo>
                        <a:pt x="14144" y="399"/>
                      </a:lnTo>
                      <a:cubicBezTo>
                        <a:pt x="6306" y="12096"/>
                        <a:pt x="0" y="13468"/>
                        <a:pt x="0" y="13468"/>
                      </a:cubicBezTo>
                      <a:cubicBezTo>
                        <a:pt x="161" y="13478"/>
                        <a:pt x="320" y="13483"/>
                        <a:pt x="477" y="13483"/>
                      </a:cubicBezTo>
                      <a:cubicBezTo>
                        <a:pt x="3353" y="13483"/>
                        <a:pt x="5547" y="11853"/>
                        <a:pt x="5589" y="11798"/>
                      </a:cubicBezTo>
                      <a:lnTo>
                        <a:pt x="5589" y="11798"/>
                      </a:lnTo>
                      <a:lnTo>
                        <a:pt x="2805" y="15995"/>
                      </a:lnTo>
                      <a:cubicBezTo>
                        <a:pt x="6465" y="15676"/>
                        <a:pt x="11020" y="12176"/>
                        <a:pt x="11021" y="12175"/>
                      </a:cubicBezTo>
                      <a:lnTo>
                        <a:pt x="11021" y="12175"/>
                      </a:lnTo>
                      <a:lnTo>
                        <a:pt x="8892" y="16392"/>
                      </a:lnTo>
                      <a:cubicBezTo>
                        <a:pt x="11080" y="15895"/>
                        <a:pt x="14740" y="13309"/>
                        <a:pt x="14740" y="13309"/>
                      </a:cubicBezTo>
                      <a:lnTo>
                        <a:pt x="14740" y="13309"/>
                      </a:lnTo>
                      <a:lnTo>
                        <a:pt x="13328" y="17009"/>
                      </a:lnTo>
                      <a:cubicBezTo>
                        <a:pt x="15158" y="16910"/>
                        <a:pt x="17923" y="12991"/>
                        <a:pt x="17923" y="12991"/>
                      </a:cubicBezTo>
                      <a:lnTo>
                        <a:pt x="19276" y="17387"/>
                      </a:lnTo>
                      <a:cubicBezTo>
                        <a:pt x="20788" y="16770"/>
                        <a:pt x="22200" y="11102"/>
                        <a:pt x="22200" y="11101"/>
                      </a:cubicBezTo>
                      <a:lnTo>
                        <a:pt x="22200" y="11101"/>
                      </a:lnTo>
                      <a:cubicBezTo>
                        <a:pt x="22160" y="12235"/>
                        <a:pt x="21981" y="16770"/>
                        <a:pt x="21981" y="16770"/>
                      </a:cubicBezTo>
                      <a:lnTo>
                        <a:pt x="24866" y="13190"/>
                      </a:lnTo>
                      <a:lnTo>
                        <a:pt x="23493" y="17109"/>
                      </a:lnTo>
                      <a:cubicBezTo>
                        <a:pt x="26795" y="15776"/>
                        <a:pt x="29322" y="11002"/>
                        <a:pt x="29322" y="11001"/>
                      </a:cubicBezTo>
                      <a:lnTo>
                        <a:pt x="29322" y="11001"/>
                      </a:lnTo>
                      <a:lnTo>
                        <a:pt x="29163" y="15497"/>
                      </a:lnTo>
                      <a:cubicBezTo>
                        <a:pt x="31033" y="14423"/>
                        <a:pt x="33340" y="11001"/>
                        <a:pt x="33340" y="11001"/>
                      </a:cubicBezTo>
                      <a:lnTo>
                        <a:pt x="33619" y="14801"/>
                      </a:lnTo>
                      <a:cubicBezTo>
                        <a:pt x="35310" y="14204"/>
                        <a:pt x="36185" y="9788"/>
                        <a:pt x="36185" y="9788"/>
                      </a:cubicBezTo>
                      <a:lnTo>
                        <a:pt x="39368" y="13488"/>
                      </a:lnTo>
                      <a:cubicBezTo>
                        <a:pt x="40561" y="12454"/>
                        <a:pt x="39925" y="9152"/>
                        <a:pt x="39925" y="9151"/>
                      </a:cubicBezTo>
                      <a:lnTo>
                        <a:pt x="39925" y="9151"/>
                      </a:lnTo>
                      <a:cubicBezTo>
                        <a:pt x="43470" y="10528"/>
                        <a:pt x="47749" y="10564"/>
                        <a:pt x="48184" y="10564"/>
                      </a:cubicBezTo>
                      <a:cubicBezTo>
                        <a:pt x="48208" y="10564"/>
                        <a:pt x="48220" y="10564"/>
                        <a:pt x="48220" y="10564"/>
                      </a:cubicBezTo>
                      <a:lnTo>
                        <a:pt x="44977" y="8137"/>
                      </a:lnTo>
                      <a:lnTo>
                        <a:pt x="44977" y="8137"/>
                      </a:lnTo>
                      <a:cubicBezTo>
                        <a:pt x="45885" y="8342"/>
                        <a:pt x="46809" y="8416"/>
                        <a:pt x="47671" y="8416"/>
                      </a:cubicBezTo>
                      <a:cubicBezTo>
                        <a:pt x="49907" y="8416"/>
                        <a:pt x="51721" y="7918"/>
                        <a:pt x="51721" y="7918"/>
                      </a:cubicBezTo>
                      <a:cubicBezTo>
                        <a:pt x="45475" y="7421"/>
                        <a:pt x="15138" y="339"/>
                        <a:pt x="1436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70"/>
                <p:cNvSpPr/>
                <p:nvPr/>
              </p:nvSpPr>
              <p:spPr>
                <a:xfrm>
                  <a:off x="6922350" y="3076800"/>
                  <a:ext cx="1470600" cy="454575"/>
                </a:xfrm>
                <a:custGeom>
                  <a:avLst/>
                  <a:gdLst/>
                  <a:ahLst/>
                  <a:cxnLst/>
                  <a:rect l="l" t="t" r="r" b="b"/>
                  <a:pathLst>
                    <a:path w="58824" h="18183" extrusionOk="0">
                      <a:moveTo>
                        <a:pt x="29422" y="1"/>
                      </a:moveTo>
                      <a:lnTo>
                        <a:pt x="27830" y="259"/>
                      </a:lnTo>
                      <a:cubicBezTo>
                        <a:pt x="21286" y="8793"/>
                        <a:pt x="1" y="12891"/>
                        <a:pt x="1" y="12891"/>
                      </a:cubicBezTo>
                      <a:cubicBezTo>
                        <a:pt x="415" y="12943"/>
                        <a:pt x="822" y="12966"/>
                        <a:pt x="1216" y="12966"/>
                      </a:cubicBezTo>
                      <a:cubicBezTo>
                        <a:pt x="4109" y="12966"/>
                        <a:pt x="6349" y="11737"/>
                        <a:pt x="6443" y="11737"/>
                      </a:cubicBezTo>
                      <a:cubicBezTo>
                        <a:pt x="6444" y="11737"/>
                        <a:pt x="6445" y="11737"/>
                        <a:pt x="6446" y="11737"/>
                      </a:cubicBezTo>
                      <a:lnTo>
                        <a:pt x="2925" y="15636"/>
                      </a:lnTo>
                      <a:cubicBezTo>
                        <a:pt x="7082" y="15557"/>
                        <a:pt x="12532" y="12474"/>
                        <a:pt x="12533" y="12473"/>
                      </a:cubicBezTo>
                      <a:lnTo>
                        <a:pt x="12533" y="12473"/>
                      </a:lnTo>
                      <a:lnTo>
                        <a:pt x="9768" y="16452"/>
                      </a:lnTo>
                      <a:cubicBezTo>
                        <a:pt x="12274" y="16134"/>
                        <a:pt x="16630" y="13866"/>
                        <a:pt x="16631" y="13866"/>
                      </a:cubicBezTo>
                      <a:lnTo>
                        <a:pt x="16631" y="13866"/>
                      </a:lnTo>
                      <a:lnTo>
                        <a:pt x="14701" y="17367"/>
                      </a:lnTo>
                      <a:cubicBezTo>
                        <a:pt x="14718" y="17368"/>
                        <a:pt x="14734" y="17368"/>
                        <a:pt x="14751" y="17368"/>
                      </a:cubicBezTo>
                      <a:cubicBezTo>
                        <a:pt x="16806" y="17368"/>
                        <a:pt x="20211" y="13766"/>
                        <a:pt x="20211" y="13766"/>
                      </a:cubicBezTo>
                      <a:lnTo>
                        <a:pt x="21246" y="18143"/>
                      </a:lnTo>
                      <a:cubicBezTo>
                        <a:pt x="23056" y="17646"/>
                        <a:pt x="25125" y="12196"/>
                        <a:pt x="25125" y="12195"/>
                      </a:cubicBezTo>
                      <a:lnTo>
                        <a:pt x="25125" y="12195"/>
                      </a:lnTo>
                      <a:cubicBezTo>
                        <a:pt x="24986" y="13309"/>
                        <a:pt x="24409" y="17745"/>
                        <a:pt x="24409" y="17745"/>
                      </a:cubicBezTo>
                      <a:lnTo>
                        <a:pt x="27990" y="14443"/>
                      </a:lnTo>
                      <a:lnTo>
                        <a:pt x="26100" y="18183"/>
                      </a:lnTo>
                      <a:cubicBezTo>
                        <a:pt x="29979" y="17128"/>
                        <a:pt x="33221" y="12653"/>
                        <a:pt x="33221" y="12652"/>
                      </a:cubicBezTo>
                      <a:lnTo>
                        <a:pt x="33221" y="12652"/>
                      </a:lnTo>
                      <a:lnTo>
                        <a:pt x="32664" y="17049"/>
                      </a:lnTo>
                      <a:cubicBezTo>
                        <a:pt x="34852" y="16134"/>
                        <a:pt x="37757" y="12951"/>
                        <a:pt x="37757" y="12951"/>
                      </a:cubicBezTo>
                      <a:lnTo>
                        <a:pt x="37757" y="16691"/>
                      </a:lnTo>
                      <a:cubicBezTo>
                        <a:pt x="39726" y="16193"/>
                        <a:pt x="41099" y="11956"/>
                        <a:pt x="41099" y="11956"/>
                      </a:cubicBezTo>
                      <a:lnTo>
                        <a:pt x="44401" y="15796"/>
                      </a:lnTo>
                      <a:cubicBezTo>
                        <a:pt x="45813" y="14880"/>
                        <a:pt x="45416" y="11598"/>
                        <a:pt x="45416" y="11598"/>
                      </a:cubicBezTo>
                      <a:lnTo>
                        <a:pt x="45416" y="11598"/>
                      </a:lnTo>
                      <a:cubicBezTo>
                        <a:pt x="49533" y="13289"/>
                        <a:pt x="54646" y="13607"/>
                        <a:pt x="54646" y="13607"/>
                      </a:cubicBezTo>
                      <a:lnTo>
                        <a:pt x="51184" y="11001"/>
                      </a:lnTo>
                      <a:lnTo>
                        <a:pt x="51184" y="11001"/>
                      </a:lnTo>
                      <a:cubicBezTo>
                        <a:pt x="52683" y="11403"/>
                        <a:pt x="54243" y="11521"/>
                        <a:pt x="55559" y="11521"/>
                      </a:cubicBezTo>
                      <a:cubicBezTo>
                        <a:pt x="57440" y="11521"/>
                        <a:pt x="58823" y="11280"/>
                        <a:pt x="58823" y="11280"/>
                      </a:cubicBezTo>
                      <a:cubicBezTo>
                        <a:pt x="51841" y="10345"/>
                        <a:pt x="30257" y="359"/>
                        <a:pt x="294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70"/>
                <p:cNvSpPr/>
                <p:nvPr/>
              </p:nvSpPr>
              <p:spPr>
                <a:xfrm>
                  <a:off x="6860675" y="4169425"/>
                  <a:ext cx="1471100" cy="455050"/>
                </a:xfrm>
                <a:custGeom>
                  <a:avLst/>
                  <a:gdLst/>
                  <a:ahLst/>
                  <a:cxnLst/>
                  <a:rect l="l" t="t" r="r" b="b"/>
                  <a:pathLst>
                    <a:path w="58844" h="18202" extrusionOk="0">
                      <a:moveTo>
                        <a:pt x="29422" y="0"/>
                      </a:moveTo>
                      <a:lnTo>
                        <a:pt x="27831" y="279"/>
                      </a:lnTo>
                      <a:cubicBezTo>
                        <a:pt x="21286" y="8813"/>
                        <a:pt x="1" y="12910"/>
                        <a:pt x="1" y="12910"/>
                      </a:cubicBezTo>
                      <a:cubicBezTo>
                        <a:pt x="412" y="12959"/>
                        <a:pt x="814" y="12980"/>
                        <a:pt x="1204" y="12980"/>
                      </a:cubicBezTo>
                      <a:cubicBezTo>
                        <a:pt x="4176" y="12980"/>
                        <a:pt x="6446" y="11737"/>
                        <a:pt x="6446" y="11737"/>
                      </a:cubicBezTo>
                      <a:lnTo>
                        <a:pt x="6446" y="11737"/>
                      </a:lnTo>
                      <a:lnTo>
                        <a:pt x="2945" y="15636"/>
                      </a:lnTo>
                      <a:cubicBezTo>
                        <a:pt x="7082" y="15576"/>
                        <a:pt x="12533" y="12493"/>
                        <a:pt x="12533" y="12493"/>
                      </a:cubicBezTo>
                      <a:lnTo>
                        <a:pt x="12533" y="12493"/>
                      </a:lnTo>
                      <a:lnTo>
                        <a:pt x="9768" y="16471"/>
                      </a:lnTo>
                      <a:cubicBezTo>
                        <a:pt x="12294" y="16133"/>
                        <a:pt x="16631" y="13885"/>
                        <a:pt x="16631" y="13885"/>
                      </a:cubicBezTo>
                      <a:lnTo>
                        <a:pt x="16631" y="13885"/>
                      </a:lnTo>
                      <a:lnTo>
                        <a:pt x="14702" y="17386"/>
                      </a:lnTo>
                      <a:cubicBezTo>
                        <a:pt x="14713" y="17386"/>
                        <a:pt x="14724" y="17387"/>
                        <a:pt x="14735" y="17387"/>
                      </a:cubicBezTo>
                      <a:cubicBezTo>
                        <a:pt x="16808" y="17387"/>
                        <a:pt x="20212" y="13786"/>
                        <a:pt x="20212" y="13786"/>
                      </a:cubicBezTo>
                      <a:lnTo>
                        <a:pt x="21346" y="18202"/>
                      </a:lnTo>
                      <a:cubicBezTo>
                        <a:pt x="23136" y="17705"/>
                        <a:pt x="25224" y="12255"/>
                        <a:pt x="25225" y="12254"/>
                      </a:cubicBezTo>
                      <a:lnTo>
                        <a:pt x="25225" y="12254"/>
                      </a:lnTo>
                      <a:cubicBezTo>
                        <a:pt x="25066" y="13388"/>
                        <a:pt x="24489" y="17804"/>
                        <a:pt x="24489" y="17804"/>
                      </a:cubicBezTo>
                      <a:lnTo>
                        <a:pt x="28010" y="14442"/>
                      </a:lnTo>
                      <a:lnTo>
                        <a:pt x="26100" y="18202"/>
                      </a:lnTo>
                      <a:cubicBezTo>
                        <a:pt x="29999" y="17128"/>
                        <a:pt x="33221" y="12652"/>
                        <a:pt x="33222" y="12652"/>
                      </a:cubicBezTo>
                      <a:lnTo>
                        <a:pt x="33222" y="12652"/>
                      </a:lnTo>
                      <a:lnTo>
                        <a:pt x="32665" y="17048"/>
                      </a:lnTo>
                      <a:cubicBezTo>
                        <a:pt x="34853" y="16133"/>
                        <a:pt x="37777" y="12950"/>
                        <a:pt x="37777" y="12950"/>
                      </a:cubicBezTo>
                      <a:lnTo>
                        <a:pt x="37777" y="16710"/>
                      </a:lnTo>
                      <a:cubicBezTo>
                        <a:pt x="39727" y="16213"/>
                        <a:pt x="41099" y="11956"/>
                        <a:pt x="41099" y="11956"/>
                      </a:cubicBezTo>
                      <a:lnTo>
                        <a:pt x="44401" y="15815"/>
                      </a:lnTo>
                      <a:cubicBezTo>
                        <a:pt x="45834" y="14900"/>
                        <a:pt x="45436" y="11618"/>
                        <a:pt x="45436" y="11617"/>
                      </a:cubicBezTo>
                      <a:lnTo>
                        <a:pt x="45436" y="11617"/>
                      </a:lnTo>
                      <a:cubicBezTo>
                        <a:pt x="49534" y="13308"/>
                        <a:pt x="54646" y="13627"/>
                        <a:pt x="54646" y="13627"/>
                      </a:cubicBezTo>
                      <a:lnTo>
                        <a:pt x="51205" y="11021"/>
                      </a:lnTo>
                      <a:lnTo>
                        <a:pt x="51205" y="11021"/>
                      </a:lnTo>
                      <a:cubicBezTo>
                        <a:pt x="52703" y="11416"/>
                        <a:pt x="54269" y="11532"/>
                        <a:pt x="55590" y="11532"/>
                      </a:cubicBezTo>
                      <a:cubicBezTo>
                        <a:pt x="57463" y="11532"/>
                        <a:pt x="58843" y="11299"/>
                        <a:pt x="58843" y="11299"/>
                      </a:cubicBezTo>
                      <a:cubicBezTo>
                        <a:pt x="51841" y="10344"/>
                        <a:pt x="30258" y="378"/>
                        <a:pt x="294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70"/>
                <p:cNvSpPr/>
                <p:nvPr/>
              </p:nvSpPr>
              <p:spPr>
                <a:xfrm>
                  <a:off x="6810950" y="3533350"/>
                  <a:ext cx="1171700" cy="487875"/>
                </a:xfrm>
                <a:custGeom>
                  <a:avLst/>
                  <a:gdLst/>
                  <a:ahLst/>
                  <a:cxnLst/>
                  <a:rect l="l" t="t" r="r" b="b"/>
                  <a:pathLst>
                    <a:path w="46868" h="19515" extrusionOk="0">
                      <a:moveTo>
                        <a:pt x="32823" y="0"/>
                      </a:moveTo>
                      <a:cubicBezTo>
                        <a:pt x="32107" y="279"/>
                        <a:pt x="5670" y="9927"/>
                        <a:pt x="1" y="10285"/>
                      </a:cubicBezTo>
                      <a:cubicBezTo>
                        <a:pt x="1" y="10285"/>
                        <a:pt x="1778" y="10813"/>
                        <a:pt x="3928" y="10813"/>
                      </a:cubicBezTo>
                      <a:cubicBezTo>
                        <a:pt x="4638" y="10813"/>
                        <a:pt x="5387" y="10756"/>
                        <a:pt x="6128" y="10603"/>
                      </a:cubicBezTo>
                      <a:lnTo>
                        <a:pt x="6128" y="10603"/>
                      </a:lnTo>
                      <a:lnTo>
                        <a:pt x="3144" y="12732"/>
                      </a:lnTo>
                      <a:cubicBezTo>
                        <a:pt x="3144" y="12732"/>
                        <a:pt x="3223" y="12733"/>
                        <a:pt x="3369" y="12733"/>
                      </a:cubicBezTo>
                      <a:cubicBezTo>
                        <a:pt x="4274" y="12733"/>
                        <a:pt x="7734" y="12660"/>
                        <a:pt x="10663" y="11598"/>
                      </a:cubicBezTo>
                      <a:lnTo>
                        <a:pt x="10663" y="11598"/>
                      </a:lnTo>
                      <a:cubicBezTo>
                        <a:pt x="10663" y="11598"/>
                        <a:pt x="10046" y="14582"/>
                        <a:pt x="11101" y="15536"/>
                      </a:cubicBezTo>
                      <a:lnTo>
                        <a:pt x="14085" y="12254"/>
                      </a:lnTo>
                      <a:cubicBezTo>
                        <a:pt x="14085" y="12254"/>
                        <a:pt x="14801" y="16292"/>
                        <a:pt x="16313" y="16889"/>
                      </a:cubicBezTo>
                      <a:lnTo>
                        <a:pt x="16631" y="13428"/>
                      </a:lnTo>
                      <a:cubicBezTo>
                        <a:pt x="16631" y="13428"/>
                        <a:pt x="18680" y="16591"/>
                        <a:pt x="20351" y="17605"/>
                      </a:cubicBezTo>
                      <a:lnTo>
                        <a:pt x="20291" y="13527"/>
                      </a:lnTo>
                      <a:lnTo>
                        <a:pt x="20291" y="13527"/>
                      </a:lnTo>
                      <a:cubicBezTo>
                        <a:pt x="20291" y="13528"/>
                        <a:pt x="22479" y="17904"/>
                        <a:pt x="25463" y="19197"/>
                      </a:cubicBezTo>
                      <a:lnTo>
                        <a:pt x="24290" y="15596"/>
                      </a:lnTo>
                      <a:lnTo>
                        <a:pt x="26856" y="18898"/>
                      </a:lnTo>
                      <a:cubicBezTo>
                        <a:pt x="26856" y="18898"/>
                        <a:pt x="26776" y="14800"/>
                        <a:pt x="26756" y="13746"/>
                      </a:cubicBezTo>
                      <a:lnTo>
                        <a:pt x="26756" y="13746"/>
                      </a:lnTo>
                      <a:cubicBezTo>
                        <a:pt x="26756" y="13747"/>
                        <a:pt x="27930" y="18918"/>
                        <a:pt x="29322" y="19515"/>
                      </a:cubicBezTo>
                      <a:lnTo>
                        <a:pt x="30615" y="15536"/>
                      </a:lnTo>
                      <a:cubicBezTo>
                        <a:pt x="30615" y="15536"/>
                        <a:pt x="33042" y="19177"/>
                        <a:pt x="34713" y="19296"/>
                      </a:cubicBezTo>
                      <a:lnTo>
                        <a:pt x="33500" y="15914"/>
                      </a:lnTo>
                      <a:lnTo>
                        <a:pt x="33500" y="15914"/>
                      </a:lnTo>
                      <a:cubicBezTo>
                        <a:pt x="33500" y="15915"/>
                        <a:pt x="36782" y="18321"/>
                        <a:pt x="38752" y="18819"/>
                      </a:cubicBezTo>
                      <a:lnTo>
                        <a:pt x="36882" y="14979"/>
                      </a:lnTo>
                      <a:lnTo>
                        <a:pt x="36882" y="14979"/>
                      </a:lnTo>
                      <a:cubicBezTo>
                        <a:pt x="36882" y="14980"/>
                        <a:pt x="40960" y="18222"/>
                        <a:pt x="44262" y="18600"/>
                      </a:cubicBezTo>
                      <a:lnTo>
                        <a:pt x="41795" y="14741"/>
                      </a:lnTo>
                      <a:cubicBezTo>
                        <a:pt x="41796" y="14740"/>
                        <a:pt x="41796" y="14740"/>
                        <a:pt x="41797" y="14740"/>
                      </a:cubicBezTo>
                      <a:cubicBezTo>
                        <a:pt x="41882" y="14740"/>
                        <a:pt x="43891" y="16279"/>
                        <a:pt x="46577" y="16279"/>
                      </a:cubicBezTo>
                      <a:cubicBezTo>
                        <a:pt x="46673" y="16279"/>
                        <a:pt x="46770" y="16277"/>
                        <a:pt x="46868" y="16272"/>
                      </a:cubicBezTo>
                      <a:cubicBezTo>
                        <a:pt x="46868" y="16272"/>
                        <a:pt x="39945" y="11140"/>
                        <a:pt x="33022" y="378"/>
                      </a:cubicBezTo>
                      <a:lnTo>
                        <a:pt x="3282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70"/>
                <p:cNvSpPr/>
                <p:nvPr/>
              </p:nvSpPr>
              <p:spPr>
                <a:xfrm>
                  <a:off x="6861175" y="4169425"/>
                  <a:ext cx="737050" cy="324325"/>
                </a:xfrm>
                <a:custGeom>
                  <a:avLst/>
                  <a:gdLst/>
                  <a:ahLst/>
                  <a:cxnLst/>
                  <a:rect l="l" t="t" r="r" b="b"/>
                  <a:pathLst>
                    <a:path w="29482" h="12973" extrusionOk="0">
                      <a:moveTo>
                        <a:pt x="29422" y="0"/>
                      </a:moveTo>
                      <a:lnTo>
                        <a:pt x="27831" y="279"/>
                      </a:lnTo>
                      <a:cubicBezTo>
                        <a:pt x="21286" y="8813"/>
                        <a:pt x="1" y="12910"/>
                        <a:pt x="1" y="12910"/>
                      </a:cubicBezTo>
                      <a:cubicBezTo>
                        <a:pt x="353" y="12957"/>
                        <a:pt x="692" y="12973"/>
                        <a:pt x="1022" y="12973"/>
                      </a:cubicBezTo>
                      <a:cubicBezTo>
                        <a:pt x="1400" y="12973"/>
                        <a:pt x="1768" y="12952"/>
                        <a:pt x="2129" y="12930"/>
                      </a:cubicBezTo>
                      <a:cubicBezTo>
                        <a:pt x="2030" y="12930"/>
                        <a:pt x="1930" y="12930"/>
                        <a:pt x="1831" y="12910"/>
                      </a:cubicBezTo>
                      <a:cubicBezTo>
                        <a:pt x="1831" y="12910"/>
                        <a:pt x="3462" y="12592"/>
                        <a:pt x="5949" y="11956"/>
                      </a:cubicBezTo>
                      <a:cubicBezTo>
                        <a:pt x="6247" y="11836"/>
                        <a:pt x="6426" y="11737"/>
                        <a:pt x="6426" y="11737"/>
                      </a:cubicBezTo>
                      <a:lnTo>
                        <a:pt x="6426" y="11737"/>
                      </a:lnTo>
                      <a:lnTo>
                        <a:pt x="6307" y="11856"/>
                      </a:lnTo>
                      <a:cubicBezTo>
                        <a:pt x="20968" y="8832"/>
                        <a:pt x="29482" y="20"/>
                        <a:pt x="294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70"/>
                <p:cNvSpPr/>
                <p:nvPr/>
              </p:nvSpPr>
              <p:spPr>
                <a:xfrm>
                  <a:off x="6810950" y="3533350"/>
                  <a:ext cx="826075" cy="270825"/>
                </a:xfrm>
                <a:custGeom>
                  <a:avLst/>
                  <a:gdLst/>
                  <a:ahLst/>
                  <a:cxnLst/>
                  <a:rect l="l" t="t" r="r" b="b"/>
                  <a:pathLst>
                    <a:path w="33043" h="10833" extrusionOk="0">
                      <a:moveTo>
                        <a:pt x="32823" y="0"/>
                      </a:moveTo>
                      <a:cubicBezTo>
                        <a:pt x="32107" y="279"/>
                        <a:pt x="5670" y="9927"/>
                        <a:pt x="1" y="10285"/>
                      </a:cubicBezTo>
                      <a:cubicBezTo>
                        <a:pt x="1" y="10302"/>
                        <a:pt x="1785" y="10832"/>
                        <a:pt x="3957" y="10832"/>
                      </a:cubicBezTo>
                      <a:cubicBezTo>
                        <a:pt x="4244" y="10832"/>
                        <a:pt x="4537" y="10823"/>
                        <a:pt x="4834" y="10802"/>
                      </a:cubicBezTo>
                      <a:cubicBezTo>
                        <a:pt x="3104" y="10683"/>
                        <a:pt x="33042" y="458"/>
                        <a:pt x="33022" y="378"/>
                      </a:cubicBezTo>
                      <a:lnTo>
                        <a:pt x="3282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70"/>
                <p:cNvSpPr/>
                <p:nvPr/>
              </p:nvSpPr>
              <p:spPr>
                <a:xfrm>
                  <a:off x="6922350" y="3083275"/>
                  <a:ext cx="703725" cy="317475"/>
                </a:xfrm>
                <a:custGeom>
                  <a:avLst/>
                  <a:gdLst/>
                  <a:ahLst/>
                  <a:cxnLst/>
                  <a:rect l="l" t="t" r="r" b="b"/>
                  <a:pathLst>
                    <a:path w="28149" h="12699" extrusionOk="0">
                      <a:moveTo>
                        <a:pt x="27830" y="0"/>
                      </a:moveTo>
                      <a:cubicBezTo>
                        <a:pt x="21286" y="8534"/>
                        <a:pt x="1" y="12632"/>
                        <a:pt x="1" y="12632"/>
                      </a:cubicBezTo>
                      <a:cubicBezTo>
                        <a:pt x="420" y="12679"/>
                        <a:pt x="840" y="12698"/>
                        <a:pt x="1251" y="12698"/>
                      </a:cubicBezTo>
                      <a:cubicBezTo>
                        <a:pt x="1542" y="12698"/>
                        <a:pt x="1829" y="12688"/>
                        <a:pt x="2109" y="12672"/>
                      </a:cubicBezTo>
                      <a:cubicBezTo>
                        <a:pt x="2010" y="12672"/>
                        <a:pt x="1910" y="12632"/>
                        <a:pt x="1811" y="12632"/>
                      </a:cubicBezTo>
                      <a:cubicBezTo>
                        <a:pt x="1811" y="12632"/>
                        <a:pt x="3462" y="12314"/>
                        <a:pt x="5948" y="11697"/>
                      </a:cubicBezTo>
                      <a:cubicBezTo>
                        <a:pt x="6247" y="11578"/>
                        <a:pt x="6406" y="11478"/>
                        <a:pt x="6406" y="11478"/>
                      </a:cubicBezTo>
                      <a:lnTo>
                        <a:pt x="6406" y="11478"/>
                      </a:lnTo>
                      <a:lnTo>
                        <a:pt x="6287" y="11598"/>
                      </a:lnTo>
                      <a:cubicBezTo>
                        <a:pt x="26100" y="7400"/>
                        <a:pt x="28149" y="478"/>
                        <a:pt x="28089" y="458"/>
                      </a:cubicBezTo>
                      <a:lnTo>
                        <a:pt x="2783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70"/>
                <p:cNvSpPr/>
                <p:nvPr/>
              </p:nvSpPr>
              <p:spPr>
                <a:xfrm>
                  <a:off x="7283900" y="2298500"/>
                  <a:ext cx="543100" cy="470200"/>
                </a:xfrm>
                <a:custGeom>
                  <a:avLst/>
                  <a:gdLst/>
                  <a:ahLst/>
                  <a:cxnLst/>
                  <a:rect l="l" t="t" r="r" b="b"/>
                  <a:pathLst>
                    <a:path w="21724" h="18808" extrusionOk="0">
                      <a:moveTo>
                        <a:pt x="21146" y="1"/>
                      </a:moveTo>
                      <a:cubicBezTo>
                        <a:pt x="18282" y="4636"/>
                        <a:pt x="0" y="18799"/>
                        <a:pt x="0" y="18799"/>
                      </a:cubicBezTo>
                      <a:cubicBezTo>
                        <a:pt x="115" y="18805"/>
                        <a:pt x="228" y="18808"/>
                        <a:pt x="339" y="18808"/>
                      </a:cubicBezTo>
                      <a:cubicBezTo>
                        <a:pt x="980" y="18808"/>
                        <a:pt x="1564" y="18713"/>
                        <a:pt x="2089" y="18560"/>
                      </a:cubicBezTo>
                      <a:cubicBezTo>
                        <a:pt x="16392" y="6386"/>
                        <a:pt x="21723" y="120"/>
                        <a:pt x="21723" y="120"/>
                      </a:cubicBezTo>
                      <a:lnTo>
                        <a:pt x="211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70"/>
                <p:cNvSpPr/>
                <p:nvPr/>
              </p:nvSpPr>
              <p:spPr>
                <a:xfrm>
                  <a:off x="7325175" y="1861850"/>
                  <a:ext cx="328750" cy="372025"/>
                </a:xfrm>
                <a:custGeom>
                  <a:avLst/>
                  <a:gdLst/>
                  <a:ahLst/>
                  <a:cxnLst/>
                  <a:rect l="l" t="t" r="r" b="b"/>
                  <a:pathLst>
                    <a:path w="13150" h="14881" extrusionOk="0">
                      <a:moveTo>
                        <a:pt x="13150" y="1"/>
                      </a:moveTo>
                      <a:cubicBezTo>
                        <a:pt x="13113" y="58"/>
                        <a:pt x="13077" y="116"/>
                        <a:pt x="13040" y="174"/>
                      </a:cubicBezTo>
                      <a:lnTo>
                        <a:pt x="13040" y="174"/>
                      </a:lnTo>
                      <a:cubicBezTo>
                        <a:pt x="13113" y="66"/>
                        <a:pt x="13150" y="1"/>
                        <a:pt x="13150" y="1"/>
                      </a:cubicBezTo>
                      <a:close/>
                      <a:moveTo>
                        <a:pt x="13040" y="174"/>
                      </a:moveTo>
                      <a:lnTo>
                        <a:pt x="13040" y="174"/>
                      </a:lnTo>
                      <a:cubicBezTo>
                        <a:pt x="12786" y="549"/>
                        <a:pt x="12093" y="1449"/>
                        <a:pt x="10981" y="1990"/>
                      </a:cubicBezTo>
                      <a:lnTo>
                        <a:pt x="10882" y="2487"/>
                      </a:lnTo>
                      <a:cubicBezTo>
                        <a:pt x="6665" y="9132"/>
                        <a:pt x="1" y="14841"/>
                        <a:pt x="1" y="14841"/>
                      </a:cubicBezTo>
                      <a:cubicBezTo>
                        <a:pt x="215" y="14868"/>
                        <a:pt x="424" y="14881"/>
                        <a:pt x="626" y="14881"/>
                      </a:cubicBezTo>
                      <a:cubicBezTo>
                        <a:pt x="1154" y="14881"/>
                        <a:pt x="1638" y="14797"/>
                        <a:pt x="2069" y="14682"/>
                      </a:cubicBezTo>
                      <a:cubicBezTo>
                        <a:pt x="3251" y="13637"/>
                        <a:pt x="9272" y="6077"/>
                        <a:pt x="13040" y="17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70"/>
                <p:cNvSpPr/>
                <p:nvPr/>
              </p:nvSpPr>
              <p:spPr>
                <a:xfrm>
                  <a:off x="7531075" y="1363550"/>
                  <a:ext cx="179525" cy="557025"/>
                </a:xfrm>
                <a:custGeom>
                  <a:avLst/>
                  <a:gdLst/>
                  <a:ahLst/>
                  <a:cxnLst/>
                  <a:rect l="l" t="t" r="r" b="b"/>
                  <a:pathLst>
                    <a:path w="7181" h="22281" extrusionOk="0">
                      <a:moveTo>
                        <a:pt x="4436" y="0"/>
                      </a:moveTo>
                      <a:lnTo>
                        <a:pt x="4436" y="0"/>
                      </a:lnTo>
                      <a:cubicBezTo>
                        <a:pt x="6286" y="8952"/>
                        <a:pt x="0" y="22280"/>
                        <a:pt x="0" y="22280"/>
                      </a:cubicBezTo>
                      <a:cubicBezTo>
                        <a:pt x="1094" y="22021"/>
                        <a:pt x="1930" y="21345"/>
                        <a:pt x="2447" y="20788"/>
                      </a:cubicBezTo>
                      <a:cubicBezTo>
                        <a:pt x="7181" y="10982"/>
                        <a:pt x="4437" y="3"/>
                        <a:pt x="44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70"/>
                <p:cNvSpPr/>
                <p:nvPr/>
              </p:nvSpPr>
              <p:spPr>
                <a:xfrm>
                  <a:off x="7325175" y="2035925"/>
                  <a:ext cx="992175" cy="288950"/>
                </a:xfrm>
                <a:custGeom>
                  <a:avLst/>
                  <a:gdLst/>
                  <a:ahLst/>
                  <a:cxnLst/>
                  <a:rect l="l" t="t" r="r" b="b"/>
                  <a:pathLst>
                    <a:path w="39687" h="11558" extrusionOk="0">
                      <a:moveTo>
                        <a:pt x="28746" y="0"/>
                      </a:moveTo>
                      <a:lnTo>
                        <a:pt x="29143" y="3561"/>
                      </a:lnTo>
                      <a:cubicBezTo>
                        <a:pt x="28248" y="3322"/>
                        <a:pt x="23992" y="339"/>
                        <a:pt x="23991" y="338"/>
                      </a:cubicBezTo>
                      <a:lnTo>
                        <a:pt x="23991" y="338"/>
                      </a:lnTo>
                      <a:lnTo>
                        <a:pt x="25702" y="3004"/>
                      </a:lnTo>
                      <a:cubicBezTo>
                        <a:pt x="23991" y="2467"/>
                        <a:pt x="22718" y="1612"/>
                        <a:pt x="22718" y="1612"/>
                      </a:cubicBezTo>
                      <a:lnTo>
                        <a:pt x="20510" y="5769"/>
                      </a:lnTo>
                      <a:cubicBezTo>
                        <a:pt x="20729" y="4874"/>
                        <a:pt x="19575" y="2825"/>
                        <a:pt x="19575" y="2825"/>
                      </a:cubicBezTo>
                      <a:lnTo>
                        <a:pt x="18123" y="5908"/>
                      </a:lnTo>
                      <a:cubicBezTo>
                        <a:pt x="17446" y="5471"/>
                        <a:pt x="15517" y="2527"/>
                        <a:pt x="15517" y="2527"/>
                      </a:cubicBezTo>
                      <a:lnTo>
                        <a:pt x="15119" y="6565"/>
                      </a:lnTo>
                      <a:lnTo>
                        <a:pt x="12811" y="1691"/>
                      </a:lnTo>
                      <a:lnTo>
                        <a:pt x="7779" y="5073"/>
                      </a:lnTo>
                      <a:lnTo>
                        <a:pt x="7997" y="3143"/>
                      </a:lnTo>
                      <a:lnTo>
                        <a:pt x="7997" y="3143"/>
                      </a:lnTo>
                      <a:cubicBezTo>
                        <a:pt x="5610" y="6227"/>
                        <a:pt x="1" y="7918"/>
                        <a:pt x="1" y="7918"/>
                      </a:cubicBezTo>
                      <a:cubicBezTo>
                        <a:pt x="165" y="7932"/>
                        <a:pt x="327" y="7939"/>
                        <a:pt x="486" y="7939"/>
                      </a:cubicBezTo>
                      <a:cubicBezTo>
                        <a:pt x="2657" y="7939"/>
                        <a:pt x="4297" y="6645"/>
                        <a:pt x="4297" y="6644"/>
                      </a:cubicBezTo>
                      <a:lnTo>
                        <a:pt x="4297" y="6644"/>
                      </a:lnTo>
                      <a:lnTo>
                        <a:pt x="2129" y="10126"/>
                      </a:lnTo>
                      <a:cubicBezTo>
                        <a:pt x="4954" y="9907"/>
                        <a:pt x="8455" y="7043"/>
                        <a:pt x="8455" y="7042"/>
                      </a:cubicBezTo>
                      <a:lnTo>
                        <a:pt x="8455" y="7042"/>
                      </a:lnTo>
                      <a:lnTo>
                        <a:pt x="6784" y="10543"/>
                      </a:lnTo>
                      <a:cubicBezTo>
                        <a:pt x="8455" y="10165"/>
                        <a:pt x="11279" y="8057"/>
                        <a:pt x="11280" y="8057"/>
                      </a:cubicBezTo>
                      <a:lnTo>
                        <a:pt x="11280" y="8057"/>
                      </a:lnTo>
                      <a:lnTo>
                        <a:pt x="10166" y="11140"/>
                      </a:lnTo>
                      <a:cubicBezTo>
                        <a:pt x="11558" y="11100"/>
                        <a:pt x="13727" y="7838"/>
                        <a:pt x="13727" y="7838"/>
                      </a:cubicBezTo>
                      <a:lnTo>
                        <a:pt x="14721" y="11558"/>
                      </a:lnTo>
                      <a:cubicBezTo>
                        <a:pt x="15895" y="11061"/>
                        <a:pt x="17009" y="6307"/>
                        <a:pt x="17009" y="6306"/>
                      </a:cubicBezTo>
                      <a:lnTo>
                        <a:pt x="17009" y="6306"/>
                      </a:lnTo>
                      <a:cubicBezTo>
                        <a:pt x="16949" y="7281"/>
                        <a:pt x="16810" y="11061"/>
                        <a:pt x="16810" y="11061"/>
                      </a:cubicBezTo>
                      <a:lnTo>
                        <a:pt x="19038" y="8116"/>
                      </a:lnTo>
                      <a:lnTo>
                        <a:pt x="17984" y="11399"/>
                      </a:lnTo>
                      <a:cubicBezTo>
                        <a:pt x="20530" y="10325"/>
                        <a:pt x="22479" y="6347"/>
                        <a:pt x="22479" y="6346"/>
                      </a:cubicBezTo>
                      <a:lnTo>
                        <a:pt x="22479" y="6346"/>
                      </a:lnTo>
                      <a:lnTo>
                        <a:pt x="22320" y="10126"/>
                      </a:lnTo>
                      <a:cubicBezTo>
                        <a:pt x="23752" y="9250"/>
                        <a:pt x="25563" y="6386"/>
                        <a:pt x="25563" y="6386"/>
                      </a:cubicBezTo>
                      <a:lnTo>
                        <a:pt x="25762" y="9589"/>
                      </a:lnTo>
                      <a:cubicBezTo>
                        <a:pt x="27055" y="9091"/>
                        <a:pt x="27751" y="5411"/>
                        <a:pt x="27751" y="5411"/>
                      </a:cubicBezTo>
                      <a:lnTo>
                        <a:pt x="30178" y="8574"/>
                      </a:lnTo>
                      <a:cubicBezTo>
                        <a:pt x="31073" y="7739"/>
                        <a:pt x="30635" y="4954"/>
                        <a:pt x="30635" y="4954"/>
                      </a:cubicBezTo>
                      <a:lnTo>
                        <a:pt x="30635" y="4954"/>
                      </a:lnTo>
                      <a:cubicBezTo>
                        <a:pt x="33500" y="6247"/>
                        <a:pt x="36981" y="6286"/>
                        <a:pt x="36981" y="6286"/>
                      </a:cubicBezTo>
                      <a:lnTo>
                        <a:pt x="34514" y="4198"/>
                      </a:lnTo>
                      <a:lnTo>
                        <a:pt x="34514" y="4198"/>
                      </a:lnTo>
                      <a:cubicBezTo>
                        <a:pt x="35291" y="4413"/>
                        <a:pt x="36082" y="4488"/>
                        <a:pt x="36805" y="4488"/>
                      </a:cubicBezTo>
                      <a:cubicBezTo>
                        <a:pt x="38416" y="4488"/>
                        <a:pt x="39686" y="4118"/>
                        <a:pt x="39686" y="4118"/>
                      </a:cubicBezTo>
                      <a:cubicBezTo>
                        <a:pt x="38195" y="3959"/>
                        <a:pt x="36185" y="2885"/>
                        <a:pt x="34097" y="1432"/>
                      </a:cubicBezTo>
                      <a:cubicBezTo>
                        <a:pt x="31531" y="1214"/>
                        <a:pt x="28746" y="0"/>
                        <a:pt x="2874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70"/>
                <p:cNvSpPr/>
                <p:nvPr/>
              </p:nvSpPr>
              <p:spPr>
                <a:xfrm>
                  <a:off x="7797125" y="2117975"/>
                  <a:ext cx="66175" cy="189500"/>
                </a:xfrm>
                <a:custGeom>
                  <a:avLst/>
                  <a:gdLst/>
                  <a:ahLst/>
                  <a:cxnLst/>
                  <a:rect l="l" t="t" r="r" b="b"/>
                  <a:pathLst>
                    <a:path w="2647" h="7580" extrusionOk="0">
                      <a:moveTo>
                        <a:pt x="995" y="1"/>
                      </a:moveTo>
                      <a:cubicBezTo>
                        <a:pt x="896" y="1910"/>
                        <a:pt x="717" y="4894"/>
                        <a:pt x="1" y="7580"/>
                      </a:cubicBezTo>
                      <a:cubicBezTo>
                        <a:pt x="836" y="6983"/>
                        <a:pt x="1592" y="6147"/>
                        <a:pt x="2189" y="5332"/>
                      </a:cubicBezTo>
                      <a:cubicBezTo>
                        <a:pt x="2448" y="3581"/>
                        <a:pt x="2587" y="1910"/>
                        <a:pt x="2646" y="617"/>
                      </a:cubicBezTo>
                      <a:lnTo>
                        <a:pt x="2646" y="617"/>
                      </a:lnTo>
                      <a:lnTo>
                        <a:pt x="1692" y="2467"/>
                      </a:lnTo>
                      <a:cubicBezTo>
                        <a:pt x="1831" y="1851"/>
                        <a:pt x="1314" y="657"/>
                        <a:pt x="99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70"/>
                <p:cNvSpPr/>
                <p:nvPr/>
              </p:nvSpPr>
              <p:spPr>
                <a:xfrm>
                  <a:off x="7606650" y="2876875"/>
                  <a:ext cx="36825" cy="218350"/>
                </a:xfrm>
                <a:custGeom>
                  <a:avLst/>
                  <a:gdLst/>
                  <a:ahLst/>
                  <a:cxnLst/>
                  <a:rect l="l" t="t" r="r" b="b"/>
                  <a:pathLst>
                    <a:path w="1473" h="8734" extrusionOk="0">
                      <a:moveTo>
                        <a:pt x="1473" y="1"/>
                      </a:moveTo>
                      <a:lnTo>
                        <a:pt x="220" y="4815"/>
                      </a:lnTo>
                      <a:lnTo>
                        <a:pt x="1" y="8734"/>
                      </a:lnTo>
                      <a:lnTo>
                        <a:pt x="717" y="8694"/>
                      </a:lnTo>
                      <a:lnTo>
                        <a:pt x="1354" y="3462"/>
                      </a:lnTo>
                      <a:lnTo>
                        <a:pt x="147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70"/>
                <p:cNvSpPr/>
                <p:nvPr/>
              </p:nvSpPr>
              <p:spPr>
                <a:xfrm>
                  <a:off x="6995950" y="3273250"/>
                  <a:ext cx="1398475" cy="259625"/>
                </a:xfrm>
                <a:custGeom>
                  <a:avLst/>
                  <a:gdLst/>
                  <a:ahLst/>
                  <a:cxnLst/>
                  <a:rect l="l" t="t" r="r" b="b"/>
                  <a:pathLst>
                    <a:path w="55939" h="10385" extrusionOk="0">
                      <a:moveTo>
                        <a:pt x="40025" y="0"/>
                      </a:moveTo>
                      <a:lnTo>
                        <a:pt x="40403" y="4198"/>
                      </a:lnTo>
                      <a:cubicBezTo>
                        <a:pt x="39169" y="3879"/>
                        <a:pt x="33481" y="120"/>
                        <a:pt x="33480" y="120"/>
                      </a:cubicBezTo>
                      <a:lnTo>
                        <a:pt x="33480" y="120"/>
                      </a:lnTo>
                      <a:lnTo>
                        <a:pt x="35688" y="3342"/>
                      </a:lnTo>
                      <a:cubicBezTo>
                        <a:pt x="33361" y="2606"/>
                        <a:pt x="31670" y="1532"/>
                        <a:pt x="31670" y="1532"/>
                      </a:cubicBezTo>
                      <a:lnTo>
                        <a:pt x="28407" y="6286"/>
                      </a:lnTo>
                      <a:cubicBezTo>
                        <a:pt x="28746" y="5232"/>
                        <a:pt x="27254" y="2785"/>
                        <a:pt x="27254" y="2785"/>
                      </a:cubicBezTo>
                      <a:lnTo>
                        <a:pt x="25125" y="6286"/>
                      </a:lnTo>
                      <a:cubicBezTo>
                        <a:pt x="24210" y="5710"/>
                        <a:pt x="21684" y="2149"/>
                        <a:pt x="21684" y="2149"/>
                      </a:cubicBezTo>
                      <a:lnTo>
                        <a:pt x="20928" y="6863"/>
                      </a:lnTo>
                      <a:lnTo>
                        <a:pt x="17944" y="1035"/>
                      </a:lnTo>
                      <a:lnTo>
                        <a:pt x="10882" y="4715"/>
                      </a:lnTo>
                      <a:lnTo>
                        <a:pt x="11300" y="2447"/>
                      </a:lnTo>
                      <a:lnTo>
                        <a:pt x="11300" y="2447"/>
                      </a:lnTo>
                      <a:cubicBezTo>
                        <a:pt x="8157" y="5590"/>
                        <a:pt x="1493" y="7221"/>
                        <a:pt x="259" y="7520"/>
                      </a:cubicBezTo>
                      <a:lnTo>
                        <a:pt x="1" y="7798"/>
                      </a:lnTo>
                      <a:cubicBezTo>
                        <a:pt x="4158" y="7758"/>
                        <a:pt x="9608" y="4636"/>
                        <a:pt x="9609" y="4635"/>
                      </a:cubicBezTo>
                      <a:lnTo>
                        <a:pt x="9609" y="4635"/>
                      </a:lnTo>
                      <a:lnTo>
                        <a:pt x="6844" y="8614"/>
                      </a:lnTo>
                      <a:cubicBezTo>
                        <a:pt x="9350" y="8296"/>
                        <a:pt x="13706" y="6028"/>
                        <a:pt x="13707" y="6028"/>
                      </a:cubicBezTo>
                      <a:lnTo>
                        <a:pt x="13707" y="6028"/>
                      </a:lnTo>
                      <a:lnTo>
                        <a:pt x="11777" y="9549"/>
                      </a:lnTo>
                      <a:cubicBezTo>
                        <a:pt x="11783" y="9549"/>
                        <a:pt x="11788" y="9549"/>
                        <a:pt x="11793" y="9549"/>
                      </a:cubicBezTo>
                      <a:cubicBezTo>
                        <a:pt x="13805" y="9549"/>
                        <a:pt x="17267" y="5908"/>
                        <a:pt x="17267" y="5908"/>
                      </a:cubicBezTo>
                      <a:lnTo>
                        <a:pt x="18381" y="10325"/>
                      </a:lnTo>
                      <a:cubicBezTo>
                        <a:pt x="20172" y="9827"/>
                        <a:pt x="22260" y="4397"/>
                        <a:pt x="22261" y="4397"/>
                      </a:cubicBezTo>
                      <a:lnTo>
                        <a:pt x="22261" y="4397"/>
                      </a:lnTo>
                      <a:cubicBezTo>
                        <a:pt x="22121" y="5511"/>
                        <a:pt x="21544" y="9927"/>
                        <a:pt x="21544" y="9927"/>
                      </a:cubicBezTo>
                      <a:lnTo>
                        <a:pt x="25125" y="6625"/>
                      </a:lnTo>
                      <a:lnTo>
                        <a:pt x="23235" y="10384"/>
                      </a:lnTo>
                      <a:cubicBezTo>
                        <a:pt x="27074" y="9290"/>
                        <a:pt x="30317" y="4815"/>
                        <a:pt x="30317" y="4814"/>
                      </a:cubicBezTo>
                      <a:lnTo>
                        <a:pt x="30317" y="4814"/>
                      </a:lnTo>
                      <a:lnTo>
                        <a:pt x="29780" y="9211"/>
                      </a:lnTo>
                      <a:cubicBezTo>
                        <a:pt x="31968" y="8296"/>
                        <a:pt x="34873" y="5113"/>
                        <a:pt x="34873" y="5113"/>
                      </a:cubicBezTo>
                      <a:lnTo>
                        <a:pt x="34873" y="8872"/>
                      </a:lnTo>
                      <a:cubicBezTo>
                        <a:pt x="36842" y="8395"/>
                        <a:pt x="38195" y="4118"/>
                        <a:pt x="38195" y="4118"/>
                      </a:cubicBezTo>
                      <a:lnTo>
                        <a:pt x="41517" y="7977"/>
                      </a:lnTo>
                      <a:cubicBezTo>
                        <a:pt x="42929" y="7062"/>
                        <a:pt x="42531" y="3780"/>
                        <a:pt x="42531" y="3780"/>
                      </a:cubicBezTo>
                      <a:lnTo>
                        <a:pt x="42531" y="3780"/>
                      </a:lnTo>
                      <a:cubicBezTo>
                        <a:pt x="46609" y="5471"/>
                        <a:pt x="51761" y="5789"/>
                        <a:pt x="51761" y="5789"/>
                      </a:cubicBezTo>
                      <a:lnTo>
                        <a:pt x="48300" y="3183"/>
                      </a:lnTo>
                      <a:lnTo>
                        <a:pt x="48300" y="3183"/>
                      </a:lnTo>
                      <a:cubicBezTo>
                        <a:pt x="49781" y="3572"/>
                        <a:pt x="51321" y="3687"/>
                        <a:pt x="52627" y="3687"/>
                      </a:cubicBezTo>
                      <a:cubicBezTo>
                        <a:pt x="54532" y="3687"/>
                        <a:pt x="55939" y="3442"/>
                        <a:pt x="55939" y="3442"/>
                      </a:cubicBezTo>
                      <a:cubicBezTo>
                        <a:pt x="54288" y="3223"/>
                        <a:pt x="51841" y="2507"/>
                        <a:pt x="49016" y="1512"/>
                      </a:cubicBezTo>
                      <a:cubicBezTo>
                        <a:pt x="45197" y="1134"/>
                        <a:pt x="40025" y="0"/>
                        <a:pt x="400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70"/>
                <p:cNvSpPr/>
                <p:nvPr/>
              </p:nvSpPr>
              <p:spPr>
                <a:xfrm>
                  <a:off x="7582300" y="3341875"/>
                  <a:ext cx="101475" cy="189000"/>
                </a:xfrm>
                <a:custGeom>
                  <a:avLst/>
                  <a:gdLst/>
                  <a:ahLst/>
                  <a:cxnLst/>
                  <a:rect l="l" t="t" r="r" b="b"/>
                  <a:pathLst>
                    <a:path w="4059" h="7560" extrusionOk="0">
                      <a:moveTo>
                        <a:pt x="3760" y="1"/>
                      </a:moveTo>
                      <a:lnTo>
                        <a:pt x="1631" y="3522"/>
                      </a:lnTo>
                      <a:cubicBezTo>
                        <a:pt x="1333" y="3323"/>
                        <a:pt x="836" y="2786"/>
                        <a:pt x="298" y="2169"/>
                      </a:cubicBezTo>
                      <a:cubicBezTo>
                        <a:pt x="259" y="3183"/>
                        <a:pt x="179" y="4218"/>
                        <a:pt x="139" y="5272"/>
                      </a:cubicBezTo>
                      <a:lnTo>
                        <a:pt x="1651" y="3880"/>
                      </a:lnTo>
                      <a:lnTo>
                        <a:pt x="40" y="7122"/>
                      </a:lnTo>
                      <a:cubicBezTo>
                        <a:pt x="40" y="7261"/>
                        <a:pt x="0" y="7421"/>
                        <a:pt x="0" y="7560"/>
                      </a:cubicBezTo>
                      <a:cubicBezTo>
                        <a:pt x="1432" y="7122"/>
                        <a:pt x="2745" y="6247"/>
                        <a:pt x="3839" y="5292"/>
                      </a:cubicBezTo>
                      <a:cubicBezTo>
                        <a:pt x="3899" y="3661"/>
                        <a:pt x="3979" y="2049"/>
                        <a:pt x="4058" y="478"/>
                      </a:cubicBezTo>
                      <a:cubicBezTo>
                        <a:pt x="3879" y="180"/>
                        <a:pt x="3760" y="1"/>
                        <a:pt x="376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 name="Google Shape;2196;p70"/>
                <p:cNvSpPr/>
                <p:nvPr/>
              </p:nvSpPr>
              <p:spPr>
                <a:xfrm>
                  <a:off x="6889025" y="3756150"/>
                  <a:ext cx="1093625" cy="266075"/>
                </a:xfrm>
                <a:custGeom>
                  <a:avLst/>
                  <a:gdLst/>
                  <a:ahLst/>
                  <a:cxnLst/>
                  <a:rect l="l" t="t" r="r" b="b"/>
                  <a:pathLst>
                    <a:path w="43745" h="10643" extrusionOk="0">
                      <a:moveTo>
                        <a:pt x="14483" y="0"/>
                      </a:moveTo>
                      <a:lnTo>
                        <a:pt x="7938" y="2427"/>
                      </a:lnTo>
                      <a:lnTo>
                        <a:pt x="8634" y="398"/>
                      </a:lnTo>
                      <a:lnTo>
                        <a:pt x="8634" y="398"/>
                      </a:lnTo>
                      <a:cubicBezTo>
                        <a:pt x="6526" y="2049"/>
                        <a:pt x="3124" y="2905"/>
                        <a:pt x="796" y="3282"/>
                      </a:cubicBezTo>
                      <a:lnTo>
                        <a:pt x="1" y="3839"/>
                      </a:lnTo>
                      <a:cubicBezTo>
                        <a:pt x="1" y="3839"/>
                        <a:pt x="81" y="3841"/>
                        <a:pt x="227" y="3841"/>
                      </a:cubicBezTo>
                      <a:cubicBezTo>
                        <a:pt x="1136" y="3841"/>
                        <a:pt x="4611" y="3768"/>
                        <a:pt x="7540" y="2706"/>
                      </a:cubicBezTo>
                      <a:lnTo>
                        <a:pt x="7540" y="2706"/>
                      </a:lnTo>
                      <a:cubicBezTo>
                        <a:pt x="7540" y="2706"/>
                        <a:pt x="6923" y="5690"/>
                        <a:pt x="7958" y="6664"/>
                      </a:cubicBezTo>
                      <a:lnTo>
                        <a:pt x="10942" y="3382"/>
                      </a:lnTo>
                      <a:cubicBezTo>
                        <a:pt x="10942" y="3382"/>
                        <a:pt x="11678" y="7400"/>
                        <a:pt x="13190" y="7997"/>
                      </a:cubicBezTo>
                      <a:lnTo>
                        <a:pt x="13508" y="4536"/>
                      </a:lnTo>
                      <a:cubicBezTo>
                        <a:pt x="13508" y="4536"/>
                        <a:pt x="15557" y="7699"/>
                        <a:pt x="17208" y="8713"/>
                      </a:cubicBezTo>
                      <a:lnTo>
                        <a:pt x="17168" y="4635"/>
                      </a:lnTo>
                      <a:lnTo>
                        <a:pt x="17168" y="4635"/>
                      </a:lnTo>
                      <a:cubicBezTo>
                        <a:pt x="17168" y="4636"/>
                        <a:pt x="19356" y="9012"/>
                        <a:pt x="22340" y="10305"/>
                      </a:cubicBezTo>
                      <a:lnTo>
                        <a:pt x="21167" y="6704"/>
                      </a:lnTo>
                      <a:lnTo>
                        <a:pt x="23733" y="10006"/>
                      </a:lnTo>
                      <a:cubicBezTo>
                        <a:pt x="23733" y="10006"/>
                        <a:pt x="23693" y="6406"/>
                        <a:pt x="23653" y="4973"/>
                      </a:cubicBezTo>
                      <a:lnTo>
                        <a:pt x="23653" y="4973"/>
                      </a:lnTo>
                      <a:cubicBezTo>
                        <a:pt x="23932" y="6107"/>
                        <a:pt x="25026" y="10106"/>
                        <a:pt x="26199" y="10643"/>
                      </a:cubicBezTo>
                      <a:lnTo>
                        <a:pt x="27492" y="6664"/>
                      </a:lnTo>
                      <a:cubicBezTo>
                        <a:pt x="27492" y="6664"/>
                        <a:pt x="29919" y="10285"/>
                        <a:pt x="31590" y="10404"/>
                      </a:cubicBezTo>
                      <a:lnTo>
                        <a:pt x="30377" y="7022"/>
                      </a:lnTo>
                      <a:lnTo>
                        <a:pt x="30377" y="7022"/>
                      </a:lnTo>
                      <a:cubicBezTo>
                        <a:pt x="30377" y="7023"/>
                        <a:pt x="33659" y="9449"/>
                        <a:pt x="35609" y="9947"/>
                      </a:cubicBezTo>
                      <a:lnTo>
                        <a:pt x="33759" y="6087"/>
                      </a:lnTo>
                      <a:lnTo>
                        <a:pt x="33759" y="6087"/>
                      </a:lnTo>
                      <a:cubicBezTo>
                        <a:pt x="33759" y="6088"/>
                        <a:pt x="37837" y="9350"/>
                        <a:pt x="41139" y="9708"/>
                      </a:cubicBezTo>
                      <a:lnTo>
                        <a:pt x="38672" y="5869"/>
                      </a:lnTo>
                      <a:cubicBezTo>
                        <a:pt x="38673" y="5867"/>
                        <a:pt x="38675" y="5866"/>
                        <a:pt x="38678" y="5866"/>
                      </a:cubicBezTo>
                      <a:cubicBezTo>
                        <a:pt x="38807" y="5866"/>
                        <a:pt x="40799" y="7367"/>
                        <a:pt x="43454" y="7367"/>
                      </a:cubicBezTo>
                      <a:cubicBezTo>
                        <a:pt x="43550" y="7367"/>
                        <a:pt x="43647" y="7365"/>
                        <a:pt x="43745" y="7360"/>
                      </a:cubicBezTo>
                      <a:cubicBezTo>
                        <a:pt x="43745" y="7360"/>
                        <a:pt x="42969" y="6784"/>
                        <a:pt x="41716" y="5650"/>
                      </a:cubicBezTo>
                      <a:cubicBezTo>
                        <a:pt x="41159" y="5351"/>
                        <a:pt x="40661" y="5152"/>
                        <a:pt x="40263" y="5073"/>
                      </a:cubicBezTo>
                      <a:cubicBezTo>
                        <a:pt x="37061" y="4456"/>
                        <a:pt x="33381" y="1989"/>
                        <a:pt x="33381" y="1989"/>
                      </a:cubicBezTo>
                      <a:lnTo>
                        <a:pt x="33062" y="5908"/>
                      </a:lnTo>
                      <a:cubicBezTo>
                        <a:pt x="32068" y="5471"/>
                        <a:pt x="27811" y="1234"/>
                        <a:pt x="27811" y="1234"/>
                      </a:cubicBezTo>
                      <a:lnTo>
                        <a:pt x="27811" y="1234"/>
                      </a:lnTo>
                      <a:lnTo>
                        <a:pt x="29203" y="4496"/>
                      </a:lnTo>
                      <a:cubicBezTo>
                        <a:pt x="27333" y="3501"/>
                        <a:pt x="26060" y="2288"/>
                        <a:pt x="26060" y="2288"/>
                      </a:cubicBezTo>
                      <a:lnTo>
                        <a:pt x="23633" y="4755"/>
                      </a:lnTo>
                      <a:lnTo>
                        <a:pt x="22579" y="6207"/>
                      </a:lnTo>
                      <a:cubicBezTo>
                        <a:pt x="23056" y="5292"/>
                        <a:pt x="22141" y="2825"/>
                        <a:pt x="22141" y="2825"/>
                      </a:cubicBezTo>
                      <a:lnTo>
                        <a:pt x="19774" y="5789"/>
                      </a:lnTo>
                      <a:cubicBezTo>
                        <a:pt x="19098" y="5152"/>
                        <a:pt x="17486" y="1532"/>
                        <a:pt x="17486" y="1532"/>
                      </a:cubicBezTo>
                      <a:lnTo>
                        <a:pt x="16114" y="5749"/>
                      </a:lnTo>
                      <a:lnTo>
                        <a:pt x="1448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 name="Google Shape;2197;p70"/>
                <p:cNvSpPr/>
                <p:nvPr/>
              </p:nvSpPr>
              <p:spPr>
                <a:xfrm>
                  <a:off x="7553950" y="3786475"/>
                  <a:ext cx="106450" cy="217350"/>
                </a:xfrm>
                <a:custGeom>
                  <a:avLst/>
                  <a:gdLst/>
                  <a:ahLst/>
                  <a:cxnLst/>
                  <a:rect l="l" t="t" r="r" b="b"/>
                  <a:pathLst>
                    <a:path w="4258" h="8694" extrusionOk="0">
                      <a:moveTo>
                        <a:pt x="1214" y="1"/>
                      </a:moveTo>
                      <a:lnTo>
                        <a:pt x="2606" y="3263"/>
                      </a:lnTo>
                      <a:cubicBezTo>
                        <a:pt x="1711" y="2786"/>
                        <a:pt x="935" y="2229"/>
                        <a:pt x="398" y="1811"/>
                      </a:cubicBezTo>
                      <a:cubicBezTo>
                        <a:pt x="279" y="4039"/>
                        <a:pt x="120" y="6167"/>
                        <a:pt x="0" y="8236"/>
                      </a:cubicBezTo>
                      <a:lnTo>
                        <a:pt x="915" y="5392"/>
                      </a:lnTo>
                      <a:cubicBezTo>
                        <a:pt x="915" y="5392"/>
                        <a:pt x="2487" y="7699"/>
                        <a:pt x="3959" y="8694"/>
                      </a:cubicBezTo>
                      <a:cubicBezTo>
                        <a:pt x="3979" y="7978"/>
                        <a:pt x="4019" y="7261"/>
                        <a:pt x="4058" y="6525"/>
                      </a:cubicBezTo>
                      <a:lnTo>
                        <a:pt x="3780" y="5750"/>
                      </a:lnTo>
                      <a:lnTo>
                        <a:pt x="4078" y="5968"/>
                      </a:lnTo>
                      <a:cubicBezTo>
                        <a:pt x="4158" y="4974"/>
                        <a:pt x="4198" y="3939"/>
                        <a:pt x="4257" y="2885"/>
                      </a:cubicBezTo>
                      <a:cubicBezTo>
                        <a:pt x="2785" y="1572"/>
                        <a:pt x="1214" y="1"/>
                        <a:pt x="121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70"/>
                <p:cNvSpPr/>
                <p:nvPr/>
              </p:nvSpPr>
              <p:spPr>
                <a:xfrm>
                  <a:off x="6934775" y="4420050"/>
                  <a:ext cx="395400" cy="184050"/>
                </a:xfrm>
                <a:custGeom>
                  <a:avLst/>
                  <a:gdLst/>
                  <a:ahLst/>
                  <a:cxnLst/>
                  <a:rect l="l" t="t" r="r" b="b"/>
                  <a:pathLst>
                    <a:path w="15816" h="7362" extrusionOk="0">
                      <a:moveTo>
                        <a:pt x="12414" y="1"/>
                      </a:moveTo>
                      <a:lnTo>
                        <a:pt x="5253" y="3820"/>
                      </a:lnTo>
                      <a:lnTo>
                        <a:pt x="5551" y="1692"/>
                      </a:lnTo>
                      <a:lnTo>
                        <a:pt x="5551" y="1692"/>
                      </a:lnTo>
                      <a:cubicBezTo>
                        <a:pt x="4318" y="2905"/>
                        <a:pt x="2507" y="3960"/>
                        <a:pt x="697" y="4795"/>
                      </a:cubicBezTo>
                      <a:lnTo>
                        <a:pt x="1" y="5571"/>
                      </a:lnTo>
                      <a:cubicBezTo>
                        <a:pt x="4158" y="5511"/>
                        <a:pt x="9589" y="2408"/>
                        <a:pt x="9589" y="2408"/>
                      </a:cubicBezTo>
                      <a:lnTo>
                        <a:pt x="9589" y="2408"/>
                      </a:lnTo>
                      <a:lnTo>
                        <a:pt x="6804" y="6446"/>
                      </a:lnTo>
                      <a:cubicBezTo>
                        <a:pt x="9330" y="6108"/>
                        <a:pt x="13667" y="3860"/>
                        <a:pt x="13667" y="3860"/>
                      </a:cubicBezTo>
                      <a:lnTo>
                        <a:pt x="13667" y="3860"/>
                      </a:lnTo>
                      <a:lnTo>
                        <a:pt x="11738" y="7361"/>
                      </a:lnTo>
                      <a:cubicBezTo>
                        <a:pt x="11747" y="7361"/>
                        <a:pt x="11757" y="7362"/>
                        <a:pt x="11767" y="7362"/>
                      </a:cubicBezTo>
                      <a:cubicBezTo>
                        <a:pt x="12958" y="7362"/>
                        <a:pt x="14632" y="6159"/>
                        <a:pt x="15816" y="5113"/>
                      </a:cubicBezTo>
                      <a:lnTo>
                        <a:pt x="1241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70"/>
                <p:cNvSpPr/>
                <p:nvPr/>
              </p:nvSpPr>
              <p:spPr>
                <a:xfrm>
                  <a:off x="7333625" y="4363875"/>
                  <a:ext cx="999150" cy="262600"/>
                </a:xfrm>
                <a:custGeom>
                  <a:avLst/>
                  <a:gdLst/>
                  <a:ahLst/>
                  <a:cxnLst/>
                  <a:rect l="l" t="t" r="r" b="b"/>
                  <a:pathLst>
                    <a:path w="39966" h="10504" extrusionOk="0">
                      <a:moveTo>
                        <a:pt x="19496" y="0"/>
                      </a:moveTo>
                      <a:lnTo>
                        <a:pt x="20152" y="3919"/>
                      </a:lnTo>
                      <a:cubicBezTo>
                        <a:pt x="18839" y="3680"/>
                        <a:pt x="12673" y="537"/>
                        <a:pt x="12672" y="537"/>
                      </a:cubicBezTo>
                      <a:lnTo>
                        <a:pt x="12672" y="537"/>
                      </a:lnTo>
                      <a:lnTo>
                        <a:pt x="15199" y="3382"/>
                      </a:lnTo>
                      <a:cubicBezTo>
                        <a:pt x="12712" y="2845"/>
                        <a:pt x="10882" y="1950"/>
                        <a:pt x="10882" y="1950"/>
                      </a:cubicBezTo>
                      <a:lnTo>
                        <a:pt x="7759" y="6545"/>
                      </a:lnTo>
                      <a:cubicBezTo>
                        <a:pt x="8057" y="5550"/>
                        <a:pt x="6347" y="3362"/>
                        <a:pt x="6347" y="3362"/>
                      </a:cubicBezTo>
                      <a:lnTo>
                        <a:pt x="4337" y="6764"/>
                      </a:lnTo>
                      <a:cubicBezTo>
                        <a:pt x="3343" y="6306"/>
                        <a:pt x="478" y="3143"/>
                        <a:pt x="478" y="3143"/>
                      </a:cubicBezTo>
                      <a:lnTo>
                        <a:pt x="1" y="7360"/>
                      </a:lnTo>
                      <a:cubicBezTo>
                        <a:pt x="796" y="6664"/>
                        <a:pt x="1373" y="6067"/>
                        <a:pt x="1373" y="6067"/>
                      </a:cubicBezTo>
                      <a:lnTo>
                        <a:pt x="2487" y="10503"/>
                      </a:lnTo>
                      <a:cubicBezTo>
                        <a:pt x="4278" y="10006"/>
                        <a:pt x="6366" y="4556"/>
                        <a:pt x="6366" y="4556"/>
                      </a:cubicBezTo>
                      <a:lnTo>
                        <a:pt x="6366" y="4556"/>
                      </a:lnTo>
                      <a:cubicBezTo>
                        <a:pt x="6227" y="5670"/>
                        <a:pt x="5650" y="10106"/>
                        <a:pt x="5650" y="10106"/>
                      </a:cubicBezTo>
                      <a:lnTo>
                        <a:pt x="9132" y="6724"/>
                      </a:lnTo>
                      <a:lnTo>
                        <a:pt x="7242" y="10484"/>
                      </a:lnTo>
                      <a:cubicBezTo>
                        <a:pt x="11101" y="9409"/>
                        <a:pt x="14363" y="4934"/>
                        <a:pt x="14363" y="4933"/>
                      </a:cubicBezTo>
                      <a:lnTo>
                        <a:pt x="14363" y="4933"/>
                      </a:lnTo>
                      <a:lnTo>
                        <a:pt x="13806" y="9330"/>
                      </a:lnTo>
                      <a:cubicBezTo>
                        <a:pt x="15994" y="8415"/>
                        <a:pt x="18899" y="5232"/>
                        <a:pt x="18899" y="5232"/>
                      </a:cubicBezTo>
                      <a:lnTo>
                        <a:pt x="18899" y="8992"/>
                      </a:lnTo>
                      <a:cubicBezTo>
                        <a:pt x="20868" y="8514"/>
                        <a:pt x="22241" y="4237"/>
                        <a:pt x="22241" y="4237"/>
                      </a:cubicBezTo>
                      <a:lnTo>
                        <a:pt x="25543" y="8096"/>
                      </a:lnTo>
                      <a:cubicBezTo>
                        <a:pt x="26955" y="7161"/>
                        <a:pt x="26558" y="3879"/>
                        <a:pt x="26557" y="3879"/>
                      </a:cubicBezTo>
                      <a:lnTo>
                        <a:pt x="26557" y="3879"/>
                      </a:lnTo>
                      <a:cubicBezTo>
                        <a:pt x="30636" y="5570"/>
                        <a:pt x="35788" y="5908"/>
                        <a:pt x="35788" y="5908"/>
                      </a:cubicBezTo>
                      <a:lnTo>
                        <a:pt x="32326" y="3282"/>
                      </a:lnTo>
                      <a:lnTo>
                        <a:pt x="32326" y="3282"/>
                      </a:lnTo>
                      <a:cubicBezTo>
                        <a:pt x="33825" y="3684"/>
                        <a:pt x="35385" y="3802"/>
                        <a:pt x="36701" y="3802"/>
                      </a:cubicBezTo>
                      <a:cubicBezTo>
                        <a:pt x="38582" y="3802"/>
                        <a:pt x="39965" y="3561"/>
                        <a:pt x="39965" y="3561"/>
                      </a:cubicBezTo>
                      <a:cubicBezTo>
                        <a:pt x="37538" y="3243"/>
                        <a:pt x="33301" y="1790"/>
                        <a:pt x="28805" y="60"/>
                      </a:cubicBezTo>
                      <a:cubicBezTo>
                        <a:pt x="28339" y="62"/>
                        <a:pt x="27861" y="63"/>
                        <a:pt x="27381" y="63"/>
                      </a:cubicBezTo>
                      <a:cubicBezTo>
                        <a:pt x="23535" y="63"/>
                        <a:pt x="19496" y="0"/>
                        <a:pt x="1949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70"/>
                <p:cNvSpPr/>
                <p:nvPr/>
              </p:nvSpPr>
              <p:spPr>
                <a:xfrm>
                  <a:off x="7516650" y="4412100"/>
                  <a:ext cx="124350" cy="213875"/>
                </a:xfrm>
                <a:custGeom>
                  <a:avLst/>
                  <a:gdLst/>
                  <a:ahLst/>
                  <a:cxnLst/>
                  <a:rect l="l" t="t" r="r" b="b"/>
                  <a:pathLst>
                    <a:path w="4974" h="8555" extrusionOk="0">
                      <a:moveTo>
                        <a:pt x="3501" y="1"/>
                      </a:moveTo>
                      <a:lnTo>
                        <a:pt x="398" y="4596"/>
                      </a:lnTo>
                      <a:cubicBezTo>
                        <a:pt x="498" y="4278"/>
                        <a:pt x="378" y="3800"/>
                        <a:pt x="140" y="3323"/>
                      </a:cubicBezTo>
                      <a:cubicBezTo>
                        <a:pt x="120" y="4278"/>
                        <a:pt x="80" y="5312"/>
                        <a:pt x="40" y="6426"/>
                      </a:cubicBezTo>
                      <a:lnTo>
                        <a:pt x="1811" y="4815"/>
                      </a:lnTo>
                      <a:lnTo>
                        <a:pt x="0" y="8415"/>
                      </a:lnTo>
                      <a:lnTo>
                        <a:pt x="0" y="8555"/>
                      </a:lnTo>
                      <a:cubicBezTo>
                        <a:pt x="1930" y="7998"/>
                        <a:pt x="3700" y="6585"/>
                        <a:pt x="4973" y="5332"/>
                      </a:cubicBezTo>
                      <a:cubicBezTo>
                        <a:pt x="4775" y="3283"/>
                        <a:pt x="4615" y="1592"/>
                        <a:pt x="4556" y="438"/>
                      </a:cubicBezTo>
                      <a:cubicBezTo>
                        <a:pt x="3879" y="200"/>
                        <a:pt x="3501" y="1"/>
                        <a:pt x="350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70"/>
                <p:cNvSpPr/>
                <p:nvPr/>
              </p:nvSpPr>
              <p:spPr>
                <a:xfrm>
                  <a:off x="7530075" y="1725100"/>
                  <a:ext cx="542100" cy="232775"/>
                </a:xfrm>
                <a:custGeom>
                  <a:avLst/>
                  <a:gdLst/>
                  <a:ahLst/>
                  <a:cxnLst/>
                  <a:rect l="l" t="t" r="r" b="b"/>
                  <a:pathLst>
                    <a:path w="21684" h="9311" extrusionOk="0">
                      <a:moveTo>
                        <a:pt x="15676" y="0"/>
                      </a:moveTo>
                      <a:lnTo>
                        <a:pt x="16392" y="2666"/>
                      </a:lnTo>
                      <a:cubicBezTo>
                        <a:pt x="15676" y="2586"/>
                        <a:pt x="12016" y="776"/>
                        <a:pt x="12016" y="776"/>
                      </a:cubicBezTo>
                      <a:lnTo>
                        <a:pt x="12016" y="776"/>
                      </a:lnTo>
                      <a:lnTo>
                        <a:pt x="13667" y="2646"/>
                      </a:lnTo>
                      <a:cubicBezTo>
                        <a:pt x="12254" y="2407"/>
                        <a:pt x="11180" y="1890"/>
                        <a:pt x="11180" y="1890"/>
                      </a:cubicBezTo>
                      <a:lnTo>
                        <a:pt x="9927" y="5391"/>
                      </a:lnTo>
                      <a:cubicBezTo>
                        <a:pt x="10006" y="4675"/>
                        <a:pt x="8833" y="3243"/>
                        <a:pt x="8833" y="3243"/>
                      </a:cubicBezTo>
                      <a:lnTo>
                        <a:pt x="8057" y="5789"/>
                      </a:lnTo>
                      <a:cubicBezTo>
                        <a:pt x="7599" y="4834"/>
                        <a:pt x="7420" y="3402"/>
                        <a:pt x="7420" y="3402"/>
                      </a:cubicBezTo>
                      <a:lnTo>
                        <a:pt x="3740" y="6764"/>
                      </a:lnTo>
                      <a:lnTo>
                        <a:pt x="3700" y="3183"/>
                      </a:lnTo>
                      <a:lnTo>
                        <a:pt x="1075" y="5292"/>
                      </a:lnTo>
                      <a:cubicBezTo>
                        <a:pt x="458" y="6863"/>
                        <a:pt x="0" y="7818"/>
                        <a:pt x="0" y="7818"/>
                      </a:cubicBezTo>
                      <a:cubicBezTo>
                        <a:pt x="2049" y="7361"/>
                        <a:pt x="3143" y="5471"/>
                        <a:pt x="3143" y="5471"/>
                      </a:cubicBezTo>
                      <a:lnTo>
                        <a:pt x="3143" y="5471"/>
                      </a:lnTo>
                      <a:lnTo>
                        <a:pt x="2467" y="9310"/>
                      </a:lnTo>
                      <a:cubicBezTo>
                        <a:pt x="3442" y="8912"/>
                        <a:pt x="4337" y="8017"/>
                        <a:pt x="5073" y="7122"/>
                      </a:cubicBezTo>
                      <a:lnTo>
                        <a:pt x="5073" y="7142"/>
                      </a:lnTo>
                      <a:cubicBezTo>
                        <a:pt x="5889" y="6366"/>
                        <a:pt x="6724" y="4755"/>
                        <a:pt x="6724" y="4755"/>
                      </a:cubicBezTo>
                      <a:lnTo>
                        <a:pt x="6724" y="4755"/>
                      </a:lnTo>
                      <a:lnTo>
                        <a:pt x="6465" y="8455"/>
                      </a:lnTo>
                      <a:cubicBezTo>
                        <a:pt x="7739" y="7659"/>
                        <a:pt x="9370" y="4934"/>
                        <a:pt x="9370" y="4934"/>
                      </a:cubicBezTo>
                      <a:lnTo>
                        <a:pt x="9430" y="8116"/>
                      </a:lnTo>
                      <a:cubicBezTo>
                        <a:pt x="10583" y="7679"/>
                        <a:pt x="11299" y="4078"/>
                        <a:pt x="11299" y="4078"/>
                      </a:cubicBezTo>
                      <a:lnTo>
                        <a:pt x="13309" y="7281"/>
                      </a:lnTo>
                      <a:cubicBezTo>
                        <a:pt x="14124" y="6485"/>
                        <a:pt x="13826" y="3740"/>
                        <a:pt x="13826" y="3740"/>
                      </a:cubicBezTo>
                      <a:lnTo>
                        <a:pt x="13826" y="3740"/>
                      </a:lnTo>
                      <a:cubicBezTo>
                        <a:pt x="16273" y="5133"/>
                        <a:pt x="19276" y="5312"/>
                        <a:pt x="19276" y="5312"/>
                      </a:cubicBezTo>
                      <a:lnTo>
                        <a:pt x="17208" y="3163"/>
                      </a:lnTo>
                      <a:lnTo>
                        <a:pt x="17208" y="3163"/>
                      </a:lnTo>
                      <a:cubicBezTo>
                        <a:pt x="18021" y="3457"/>
                        <a:pt x="18860" y="3548"/>
                        <a:pt x="19589" y="3548"/>
                      </a:cubicBezTo>
                      <a:cubicBezTo>
                        <a:pt x="20785" y="3548"/>
                        <a:pt x="21683" y="3302"/>
                        <a:pt x="21683" y="3302"/>
                      </a:cubicBezTo>
                      <a:cubicBezTo>
                        <a:pt x="19694" y="2964"/>
                        <a:pt x="17645" y="1691"/>
                        <a:pt x="1567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70"/>
                <p:cNvSpPr/>
                <p:nvPr/>
              </p:nvSpPr>
              <p:spPr>
                <a:xfrm>
                  <a:off x="7283900" y="2550650"/>
                  <a:ext cx="992175" cy="310350"/>
                </a:xfrm>
                <a:custGeom>
                  <a:avLst/>
                  <a:gdLst/>
                  <a:ahLst/>
                  <a:cxnLst/>
                  <a:rect l="l" t="t" r="r" b="b"/>
                  <a:pathLst>
                    <a:path w="39687" h="12414" extrusionOk="0">
                      <a:moveTo>
                        <a:pt x="27631" y="0"/>
                      </a:moveTo>
                      <a:lnTo>
                        <a:pt x="28029" y="3561"/>
                      </a:lnTo>
                      <a:cubicBezTo>
                        <a:pt x="27134" y="3322"/>
                        <a:pt x="22878" y="339"/>
                        <a:pt x="22877" y="338"/>
                      </a:cubicBezTo>
                      <a:lnTo>
                        <a:pt x="22877" y="338"/>
                      </a:lnTo>
                      <a:lnTo>
                        <a:pt x="24588" y="3004"/>
                      </a:lnTo>
                      <a:cubicBezTo>
                        <a:pt x="22877" y="2467"/>
                        <a:pt x="21604" y="1612"/>
                        <a:pt x="21604" y="1612"/>
                      </a:cubicBezTo>
                      <a:lnTo>
                        <a:pt x="19396" y="5769"/>
                      </a:lnTo>
                      <a:cubicBezTo>
                        <a:pt x="19615" y="4874"/>
                        <a:pt x="18461" y="2825"/>
                        <a:pt x="18461" y="2825"/>
                      </a:cubicBezTo>
                      <a:lnTo>
                        <a:pt x="17009" y="5908"/>
                      </a:lnTo>
                      <a:cubicBezTo>
                        <a:pt x="16332" y="5471"/>
                        <a:pt x="14403" y="2527"/>
                        <a:pt x="14403" y="2527"/>
                      </a:cubicBezTo>
                      <a:lnTo>
                        <a:pt x="14005" y="6565"/>
                      </a:lnTo>
                      <a:lnTo>
                        <a:pt x="11658" y="1731"/>
                      </a:lnTo>
                      <a:lnTo>
                        <a:pt x="6645" y="5113"/>
                      </a:lnTo>
                      <a:lnTo>
                        <a:pt x="6645" y="5113"/>
                      </a:lnTo>
                      <a:lnTo>
                        <a:pt x="6863" y="3282"/>
                      </a:lnTo>
                      <a:lnTo>
                        <a:pt x="6863" y="3282"/>
                      </a:lnTo>
                      <a:cubicBezTo>
                        <a:pt x="6784" y="3322"/>
                        <a:pt x="0" y="8753"/>
                        <a:pt x="0" y="8753"/>
                      </a:cubicBezTo>
                      <a:cubicBezTo>
                        <a:pt x="164" y="8768"/>
                        <a:pt x="324" y="8775"/>
                        <a:pt x="482" y="8775"/>
                      </a:cubicBezTo>
                      <a:cubicBezTo>
                        <a:pt x="2637" y="8775"/>
                        <a:pt x="4277" y="7480"/>
                        <a:pt x="4277" y="7480"/>
                      </a:cubicBezTo>
                      <a:lnTo>
                        <a:pt x="4277" y="7480"/>
                      </a:lnTo>
                      <a:lnTo>
                        <a:pt x="2109" y="10961"/>
                      </a:lnTo>
                      <a:cubicBezTo>
                        <a:pt x="4934" y="10742"/>
                        <a:pt x="8435" y="7878"/>
                        <a:pt x="8435" y="7878"/>
                      </a:cubicBezTo>
                      <a:lnTo>
                        <a:pt x="8435" y="7878"/>
                      </a:lnTo>
                      <a:lnTo>
                        <a:pt x="6764" y="11379"/>
                      </a:lnTo>
                      <a:cubicBezTo>
                        <a:pt x="8435" y="11021"/>
                        <a:pt x="11259" y="8892"/>
                        <a:pt x="11260" y="8892"/>
                      </a:cubicBezTo>
                      <a:lnTo>
                        <a:pt x="11260" y="8892"/>
                      </a:lnTo>
                      <a:lnTo>
                        <a:pt x="10146" y="11976"/>
                      </a:lnTo>
                      <a:cubicBezTo>
                        <a:pt x="11538" y="11936"/>
                        <a:pt x="13707" y="8673"/>
                        <a:pt x="13707" y="8673"/>
                      </a:cubicBezTo>
                      <a:lnTo>
                        <a:pt x="14701" y="12413"/>
                      </a:lnTo>
                      <a:cubicBezTo>
                        <a:pt x="15875" y="11916"/>
                        <a:pt x="16989" y="7162"/>
                        <a:pt x="16989" y="7162"/>
                      </a:cubicBezTo>
                      <a:lnTo>
                        <a:pt x="16989" y="7162"/>
                      </a:lnTo>
                      <a:cubicBezTo>
                        <a:pt x="16929" y="8136"/>
                        <a:pt x="16790" y="11916"/>
                        <a:pt x="16790" y="11916"/>
                      </a:cubicBezTo>
                      <a:lnTo>
                        <a:pt x="19018" y="8952"/>
                      </a:lnTo>
                      <a:lnTo>
                        <a:pt x="17964" y="12234"/>
                      </a:lnTo>
                      <a:cubicBezTo>
                        <a:pt x="20530" y="11100"/>
                        <a:pt x="22479" y="7142"/>
                        <a:pt x="22479" y="7142"/>
                      </a:cubicBezTo>
                      <a:lnTo>
                        <a:pt x="22479" y="7142"/>
                      </a:lnTo>
                      <a:lnTo>
                        <a:pt x="22340" y="10921"/>
                      </a:lnTo>
                      <a:cubicBezTo>
                        <a:pt x="23752" y="10046"/>
                        <a:pt x="25563" y="7181"/>
                        <a:pt x="25563" y="7181"/>
                      </a:cubicBezTo>
                      <a:lnTo>
                        <a:pt x="25762" y="10384"/>
                      </a:lnTo>
                      <a:cubicBezTo>
                        <a:pt x="27055" y="9887"/>
                        <a:pt x="27751" y="6207"/>
                        <a:pt x="27751" y="6207"/>
                      </a:cubicBezTo>
                      <a:lnTo>
                        <a:pt x="30198" y="9370"/>
                      </a:lnTo>
                      <a:cubicBezTo>
                        <a:pt x="31093" y="8534"/>
                        <a:pt x="30635" y="5749"/>
                        <a:pt x="30635" y="5749"/>
                      </a:cubicBezTo>
                      <a:lnTo>
                        <a:pt x="30635" y="5749"/>
                      </a:lnTo>
                      <a:cubicBezTo>
                        <a:pt x="33500" y="7042"/>
                        <a:pt x="36981" y="7082"/>
                        <a:pt x="36981" y="7082"/>
                      </a:cubicBezTo>
                      <a:lnTo>
                        <a:pt x="34514" y="4993"/>
                      </a:lnTo>
                      <a:lnTo>
                        <a:pt x="34514" y="4993"/>
                      </a:lnTo>
                      <a:cubicBezTo>
                        <a:pt x="35291" y="5209"/>
                        <a:pt x="36082" y="5283"/>
                        <a:pt x="36805" y="5283"/>
                      </a:cubicBezTo>
                      <a:cubicBezTo>
                        <a:pt x="38416" y="5283"/>
                        <a:pt x="39686" y="4914"/>
                        <a:pt x="39686" y="4914"/>
                      </a:cubicBezTo>
                      <a:cubicBezTo>
                        <a:pt x="38254" y="4774"/>
                        <a:pt x="36106" y="3362"/>
                        <a:pt x="33798" y="1492"/>
                      </a:cubicBezTo>
                      <a:cubicBezTo>
                        <a:pt x="33780" y="1492"/>
                        <a:pt x="33762" y="1492"/>
                        <a:pt x="33744" y="1492"/>
                      </a:cubicBezTo>
                      <a:cubicBezTo>
                        <a:pt x="31009" y="1492"/>
                        <a:pt x="27632" y="0"/>
                        <a:pt x="2763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70"/>
                <p:cNvSpPr/>
                <p:nvPr/>
              </p:nvSpPr>
              <p:spPr>
                <a:xfrm>
                  <a:off x="7650425" y="2620775"/>
                  <a:ext cx="111925" cy="238225"/>
                </a:xfrm>
                <a:custGeom>
                  <a:avLst/>
                  <a:gdLst/>
                  <a:ahLst/>
                  <a:cxnLst/>
                  <a:rect l="l" t="t" r="r" b="b"/>
                  <a:pathLst>
                    <a:path w="4477" h="9529" extrusionOk="0">
                      <a:moveTo>
                        <a:pt x="3820" y="0"/>
                      </a:moveTo>
                      <a:lnTo>
                        <a:pt x="2388" y="3083"/>
                      </a:lnTo>
                      <a:cubicBezTo>
                        <a:pt x="2228" y="2984"/>
                        <a:pt x="2010" y="2765"/>
                        <a:pt x="1751" y="2467"/>
                      </a:cubicBezTo>
                      <a:cubicBezTo>
                        <a:pt x="1134" y="4874"/>
                        <a:pt x="518" y="7241"/>
                        <a:pt x="0" y="9250"/>
                      </a:cubicBezTo>
                      <a:lnTo>
                        <a:pt x="60" y="9529"/>
                      </a:lnTo>
                      <a:cubicBezTo>
                        <a:pt x="1234" y="9031"/>
                        <a:pt x="2348" y="4278"/>
                        <a:pt x="2348" y="4277"/>
                      </a:cubicBezTo>
                      <a:lnTo>
                        <a:pt x="2348" y="4277"/>
                      </a:lnTo>
                      <a:cubicBezTo>
                        <a:pt x="2308" y="5252"/>
                        <a:pt x="2149" y="9031"/>
                        <a:pt x="2149" y="9031"/>
                      </a:cubicBezTo>
                      <a:lnTo>
                        <a:pt x="3223" y="7619"/>
                      </a:lnTo>
                      <a:cubicBezTo>
                        <a:pt x="3601" y="5669"/>
                        <a:pt x="4019" y="3481"/>
                        <a:pt x="4476" y="1333"/>
                      </a:cubicBezTo>
                      <a:cubicBezTo>
                        <a:pt x="4178" y="657"/>
                        <a:pt x="3820" y="0"/>
                        <a:pt x="382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04" name="Google Shape;2204;p70"/>
              <p:cNvGrpSpPr/>
              <p:nvPr/>
            </p:nvGrpSpPr>
            <p:grpSpPr>
              <a:xfrm flipH="1">
                <a:off x="6053013" y="575050"/>
                <a:ext cx="1836625" cy="3993400"/>
                <a:chOff x="8663125" y="1053800"/>
                <a:chExt cx="1836625" cy="3993400"/>
              </a:xfrm>
            </p:grpSpPr>
            <p:sp>
              <p:nvSpPr>
                <p:cNvPr id="2205" name="Google Shape;2205;p70"/>
                <p:cNvSpPr/>
                <p:nvPr/>
              </p:nvSpPr>
              <p:spPr>
                <a:xfrm flipH="1">
                  <a:off x="9234050" y="2959925"/>
                  <a:ext cx="301400" cy="2087275"/>
                </a:xfrm>
                <a:custGeom>
                  <a:avLst/>
                  <a:gdLst/>
                  <a:ahLst/>
                  <a:cxnLst/>
                  <a:rect l="l" t="t" r="r" b="b"/>
                  <a:pathLst>
                    <a:path w="12056" h="83491" extrusionOk="0">
                      <a:moveTo>
                        <a:pt x="9708" y="1"/>
                      </a:moveTo>
                      <a:cubicBezTo>
                        <a:pt x="9648" y="319"/>
                        <a:pt x="1671" y="40403"/>
                        <a:pt x="856" y="44322"/>
                      </a:cubicBezTo>
                      <a:cubicBezTo>
                        <a:pt x="0" y="48400"/>
                        <a:pt x="319" y="80109"/>
                        <a:pt x="418" y="83491"/>
                      </a:cubicBezTo>
                      <a:lnTo>
                        <a:pt x="9111" y="83491"/>
                      </a:lnTo>
                      <a:cubicBezTo>
                        <a:pt x="8733" y="70322"/>
                        <a:pt x="3283" y="47783"/>
                        <a:pt x="3879" y="44978"/>
                      </a:cubicBezTo>
                      <a:cubicBezTo>
                        <a:pt x="4695" y="40980"/>
                        <a:pt x="11837" y="3621"/>
                        <a:pt x="12055" y="2249"/>
                      </a:cubicBezTo>
                      <a:lnTo>
                        <a:pt x="970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70"/>
                <p:cNvSpPr/>
                <p:nvPr/>
              </p:nvSpPr>
              <p:spPr>
                <a:xfrm flipH="1">
                  <a:off x="8903825" y="3136975"/>
                  <a:ext cx="562500" cy="901175"/>
                </a:xfrm>
                <a:custGeom>
                  <a:avLst/>
                  <a:gdLst/>
                  <a:ahLst/>
                  <a:cxnLst/>
                  <a:rect l="l" t="t" r="r" b="b"/>
                  <a:pathLst>
                    <a:path w="22500" h="36047" extrusionOk="0">
                      <a:moveTo>
                        <a:pt x="21266" y="1"/>
                      </a:moveTo>
                      <a:cubicBezTo>
                        <a:pt x="19993" y="5392"/>
                        <a:pt x="18441" y="11340"/>
                        <a:pt x="18023" y="11956"/>
                      </a:cubicBezTo>
                      <a:cubicBezTo>
                        <a:pt x="17844" y="12215"/>
                        <a:pt x="17605" y="12613"/>
                        <a:pt x="17287" y="13110"/>
                      </a:cubicBezTo>
                      <a:cubicBezTo>
                        <a:pt x="16352" y="14562"/>
                        <a:pt x="14761" y="17009"/>
                        <a:pt x="12970" y="18720"/>
                      </a:cubicBezTo>
                      <a:cubicBezTo>
                        <a:pt x="10524" y="21027"/>
                        <a:pt x="438" y="31033"/>
                        <a:pt x="0" y="31610"/>
                      </a:cubicBezTo>
                      <a:lnTo>
                        <a:pt x="478" y="36046"/>
                      </a:lnTo>
                      <a:cubicBezTo>
                        <a:pt x="577" y="35907"/>
                        <a:pt x="11439" y="21903"/>
                        <a:pt x="13846" y="19635"/>
                      </a:cubicBezTo>
                      <a:cubicBezTo>
                        <a:pt x="15755" y="17844"/>
                        <a:pt x="17367" y="15318"/>
                        <a:pt x="18342" y="13786"/>
                      </a:cubicBezTo>
                      <a:cubicBezTo>
                        <a:pt x="18640" y="13329"/>
                        <a:pt x="18899" y="12931"/>
                        <a:pt x="19038" y="12732"/>
                      </a:cubicBezTo>
                      <a:cubicBezTo>
                        <a:pt x="19794" y="11757"/>
                        <a:pt x="21882" y="2945"/>
                        <a:pt x="22499" y="299"/>
                      </a:cubicBezTo>
                      <a:lnTo>
                        <a:pt x="2126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70"/>
                <p:cNvSpPr/>
                <p:nvPr/>
              </p:nvSpPr>
              <p:spPr>
                <a:xfrm flipH="1">
                  <a:off x="9096300" y="3184225"/>
                  <a:ext cx="89550" cy="434175"/>
                </a:xfrm>
                <a:custGeom>
                  <a:avLst/>
                  <a:gdLst/>
                  <a:ahLst/>
                  <a:cxnLst/>
                  <a:rect l="l" t="t" r="r" b="b"/>
                  <a:pathLst>
                    <a:path w="3582" h="17367" extrusionOk="0">
                      <a:moveTo>
                        <a:pt x="2229" y="1"/>
                      </a:moveTo>
                      <a:cubicBezTo>
                        <a:pt x="2010" y="796"/>
                        <a:pt x="1" y="7639"/>
                        <a:pt x="1214" y="10126"/>
                      </a:cubicBezTo>
                      <a:cubicBezTo>
                        <a:pt x="2090" y="11876"/>
                        <a:pt x="1732" y="15815"/>
                        <a:pt x="1533" y="17188"/>
                      </a:cubicBezTo>
                      <a:lnTo>
                        <a:pt x="2806" y="17367"/>
                      </a:lnTo>
                      <a:cubicBezTo>
                        <a:pt x="2826" y="17148"/>
                        <a:pt x="3582" y="12056"/>
                        <a:pt x="2348" y="9569"/>
                      </a:cubicBezTo>
                      <a:cubicBezTo>
                        <a:pt x="2129" y="9092"/>
                        <a:pt x="1831" y="7779"/>
                        <a:pt x="2507" y="4277"/>
                      </a:cubicBezTo>
                      <a:cubicBezTo>
                        <a:pt x="2905" y="2209"/>
                        <a:pt x="3442" y="398"/>
                        <a:pt x="3442" y="378"/>
                      </a:cubicBezTo>
                      <a:lnTo>
                        <a:pt x="222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70"/>
                <p:cNvSpPr/>
                <p:nvPr/>
              </p:nvSpPr>
              <p:spPr>
                <a:xfrm flipH="1">
                  <a:off x="8734250" y="3106650"/>
                  <a:ext cx="286475" cy="358575"/>
                </a:xfrm>
                <a:custGeom>
                  <a:avLst/>
                  <a:gdLst/>
                  <a:ahLst/>
                  <a:cxnLst/>
                  <a:rect l="l" t="t" r="r" b="b"/>
                  <a:pathLst>
                    <a:path w="11459" h="14343" extrusionOk="0">
                      <a:moveTo>
                        <a:pt x="10703" y="0"/>
                      </a:moveTo>
                      <a:cubicBezTo>
                        <a:pt x="10046" y="458"/>
                        <a:pt x="4377" y="4814"/>
                        <a:pt x="3899" y="7560"/>
                      </a:cubicBezTo>
                      <a:cubicBezTo>
                        <a:pt x="3561" y="9489"/>
                        <a:pt x="975" y="12453"/>
                        <a:pt x="0" y="13448"/>
                      </a:cubicBezTo>
                      <a:lnTo>
                        <a:pt x="915" y="14343"/>
                      </a:lnTo>
                      <a:cubicBezTo>
                        <a:pt x="1075" y="14184"/>
                        <a:pt x="4675" y="10484"/>
                        <a:pt x="5172" y="7778"/>
                      </a:cubicBezTo>
                      <a:cubicBezTo>
                        <a:pt x="5252" y="7261"/>
                        <a:pt x="5789" y="6028"/>
                        <a:pt x="8415" y="3601"/>
                      </a:cubicBezTo>
                      <a:cubicBezTo>
                        <a:pt x="9947" y="2149"/>
                        <a:pt x="11439" y="1015"/>
                        <a:pt x="11458" y="1015"/>
                      </a:cubicBezTo>
                      <a:lnTo>
                        <a:pt x="1070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70"/>
                <p:cNvSpPr/>
                <p:nvPr/>
              </p:nvSpPr>
              <p:spPr>
                <a:xfrm flipH="1">
                  <a:off x="8663125" y="2669225"/>
                  <a:ext cx="421750" cy="119150"/>
                </a:xfrm>
                <a:custGeom>
                  <a:avLst/>
                  <a:gdLst/>
                  <a:ahLst/>
                  <a:cxnLst/>
                  <a:rect l="l" t="t" r="r" b="b"/>
                  <a:pathLst>
                    <a:path w="16870" h="4766" extrusionOk="0">
                      <a:moveTo>
                        <a:pt x="15040" y="0"/>
                      </a:moveTo>
                      <a:cubicBezTo>
                        <a:pt x="12554" y="0"/>
                        <a:pt x="8341" y="187"/>
                        <a:pt x="6803" y="1464"/>
                      </a:cubicBezTo>
                      <a:cubicBezTo>
                        <a:pt x="5272" y="2737"/>
                        <a:pt x="1373" y="3373"/>
                        <a:pt x="0" y="3493"/>
                      </a:cubicBezTo>
                      <a:lnTo>
                        <a:pt x="139" y="4766"/>
                      </a:lnTo>
                      <a:cubicBezTo>
                        <a:pt x="358" y="4726"/>
                        <a:pt x="5510" y="4229"/>
                        <a:pt x="7619" y="2438"/>
                      </a:cubicBezTo>
                      <a:cubicBezTo>
                        <a:pt x="8017" y="2100"/>
                        <a:pt x="9230" y="1523"/>
                        <a:pt x="12791" y="1324"/>
                      </a:cubicBezTo>
                      <a:cubicBezTo>
                        <a:pt x="13574" y="1280"/>
                        <a:pt x="14330" y="1266"/>
                        <a:pt x="14969" y="1266"/>
                      </a:cubicBezTo>
                      <a:cubicBezTo>
                        <a:pt x="16034" y="1266"/>
                        <a:pt x="16777" y="1305"/>
                        <a:pt x="16790" y="1305"/>
                      </a:cubicBezTo>
                      <a:lnTo>
                        <a:pt x="16869" y="31"/>
                      </a:lnTo>
                      <a:cubicBezTo>
                        <a:pt x="16648" y="26"/>
                        <a:pt x="15963" y="0"/>
                        <a:pt x="1504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70"/>
                <p:cNvSpPr/>
                <p:nvPr/>
              </p:nvSpPr>
              <p:spPr>
                <a:xfrm flipH="1">
                  <a:off x="8843650" y="1932975"/>
                  <a:ext cx="266100" cy="374000"/>
                </a:xfrm>
                <a:custGeom>
                  <a:avLst/>
                  <a:gdLst/>
                  <a:ahLst/>
                  <a:cxnLst/>
                  <a:rect l="l" t="t" r="r" b="b"/>
                  <a:pathLst>
                    <a:path w="10644" h="14960" extrusionOk="0">
                      <a:moveTo>
                        <a:pt x="9827" y="0"/>
                      </a:moveTo>
                      <a:cubicBezTo>
                        <a:pt x="9211" y="518"/>
                        <a:pt x="3840" y="5212"/>
                        <a:pt x="3541" y="7977"/>
                      </a:cubicBezTo>
                      <a:cubicBezTo>
                        <a:pt x="3323" y="9947"/>
                        <a:pt x="896" y="13070"/>
                        <a:pt x="1" y="14124"/>
                      </a:cubicBezTo>
                      <a:lnTo>
                        <a:pt x="975" y="14960"/>
                      </a:lnTo>
                      <a:cubicBezTo>
                        <a:pt x="1134" y="14781"/>
                        <a:pt x="4476" y="10882"/>
                        <a:pt x="4815" y="8117"/>
                      </a:cubicBezTo>
                      <a:cubicBezTo>
                        <a:pt x="4854" y="7599"/>
                        <a:pt x="5332" y="6326"/>
                        <a:pt x="7759" y="3740"/>
                      </a:cubicBezTo>
                      <a:cubicBezTo>
                        <a:pt x="9211" y="2209"/>
                        <a:pt x="10623" y="955"/>
                        <a:pt x="10643" y="955"/>
                      </a:cubicBezTo>
                      <a:lnTo>
                        <a:pt x="982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70"/>
                <p:cNvSpPr/>
                <p:nvPr/>
              </p:nvSpPr>
              <p:spPr>
                <a:xfrm flipH="1">
                  <a:off x="9418050" y="3070825"/>
                  <a:ext cx="180075" cy="782825"/>
                </a:xfrm>
                <a:custGeom>
                  <a:avLst/>
                  <a:gdLst/>
                  <a:ahLst/>
                  <a:cxnLst/>
                  <a:rect l="l" t="t" r="r" b="b"/>
                  <a:pathLst>
                    <a:path w="7203" h="31313" extrusionOk="0">
                      <a:moveTo>
                        <a:pt x="3383" y="1"/>
                      </a:moveTo>
                      <a:cubicBezTo>
                        <a:pt x="3363" y="41"/>
                        <a:pt x="2289" y="2826"/>
                        <a:pt x="1413" y="5949"/>
                      </a:cubicBezTo>
                      <a:cubicBezTo>
                        <a:pt x="220" y="10286"/>
                        <a:pt x="1" y="13269"/>
                        <a:pt x="737" y="14801"/>
                      </a:cubicBezTo>
                      <a:cubicBezTo>
                        <a:pt x="2308" y="18064"/>
                        <a:pt x="5193" y="31193"/>
                        <a:pt x="5213" y="31312"/>
                      </a:cubicBezTo>
                      <a:lnTo>
                        <a:pt x="7202" y="26558"/>
                      </a:lnTo>
                      <a:cubicBezTo>
                        <a:pt x="7083" y="26021"/>
                        <a:pt x="3522" y="17666"/>
                        <a:pt x="1891" y="14264"/>
                      </a:cubicBezTo>
                      <a:cubicBezTo>
                        <a:pt x="637" y="11698"/>
                        <a:pt x="3403" y="3442"/>
                        <a:pt x="4576" y="478"/>
                      </a:cubicBezTo>
                      <a:lnTo>
                        <a:pt x="338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70"/>
                <p:cNvSpPr/>
                <p:nvPr/>
              </p:nvSpPr>
              <p:spPr>
                <a:xfrm flipH="1">
                  <a:off x="9067450" y="1926500"/>
                  <a:ext cx="225300" cy="1089650"/>
                </a:xfrm>
                <a:custGeom>
                  <a:avLst/>
                  <a:gdLst/>
                  <a:ahLst/>
                  <a:cxnLst/>
                  <a:rect l="l" t="t" r="r" b="b"/>
                  <a:pathLst>
                    <a:path w="9012" h="43586" extrusionOk="0">
                      <a:moveTo>
                        <a:pt x="6863" y="1"/>
                      </a:moveTo>
                      <a:lnTo>
                        <a:pt x="5610" y="259"/>
                      </a:lnTo>
                      <a:cubicBezTo>
                        <a:pt x="6624" y="5690"/>
                        <a:pt x="7619" y="11757"/>
                        <a:pt x="7500" y="12493"/>
                      </a:cubicBezTo>
                      <a:lnTo>
                        <a:pt x="7281" y="13826"/>
                      </a:lnTo>
                      <a:cubicBezTo>
                        <a:pt x="7002" y="15537"/>
                        <a:pt x="6565" y="18421"/>
                        <a:pt x="5610" y="20709"/>
                      </a:cubicBezTo>
                      <a:cubicBezTo>
                        <a:pt x="4317" y="23852"/>
                        <a:pt x="159" y="40602"/>
                        <a:pt x="0" y="41318"/>
                      </a:cubicBezTo>
                      <a:lnTo>
                        <a:pt x="2347" y="43586"/>
                      </a:lnTo>
                      <a:cubicBezTo>
                        <a:pt x="2407" y="43427"/>
                        <a:pt x="5530" y="24250"/>
                        <a:pt x="6783" y="21206"/>
                      </a:cubicBezTo>
                      <a:cubicBezTo>
                        <a:pt x="7778" y="18780"/>
                        <a:pt x="8255" y="15796"/>
                        <a:pt x="8514" y="14025"/>
                      </a:cubicBezTo>
                      <a:cubicBezTo>
                        <a:pt x="8614" y="13448"/>
                        <a:pt x="8693" y="13011"/>
                        <a:pt x="8753" y="12752"/>
                      </a:cubicBezTo>
                      <a:cubicBezTo>
                        <a:pt x="9011" y="11598"/>
                        <a:pt x="7380" y="2686"/>
                        <a:pt x="686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70"/>
                <p:cNvSpPr/>
                <p:nvPr/>
              </p:nvSpPr>
              <p:spPr>
                <a:xfrm flipH="1">
                  <a:off x="9143050" y="1849425"/>
                  <a:ext cx="196950" cy="705725"/>
                </a:xfrm>
                <a:custGeom>
                  <a:avLst/>
                  <a:gdLst/>
                  <a:ahLst/>
                  <a:cxnLst/>
                  <a:rect l="l" t="t" r="r" b="b"/>
                  <a:pathLst>
                    <a:path w="7878" h="28229" extrusionOk="0">
                      <a:moveTo>
                        <a:pt x="0" y="0"/>
                      </a:moveTo>
                      <a:cubicBezTo>
                        <a:pt x="139" y="1174"/>
                        <a:pt x="1612" y="11459"/>
                        <a:pt x="3581" y="14542"/>
                      </a:cubicBezTo>
                      <a:cubicBezTo>
                        <a:pt x="4973" y="16730"/>
                        <a:pt x="6286" y="26239"/>
                        <a:pt x="6724" y="28228"/>
                      </a:cubicBezTo>
                      <a:lnTo>
                        <a:pt x="7878" y="24190"/>
                      </a:lnTo>
                      <a:cubicBezTo>
                        <a:pt x="7798" y="23892"/>
                        <a:pt x="6167" y="16452"/>
                        <a:pt x="4198" y="13388"/>
                      </a:cubicBezTo>
                      <a:cubicBezTo>
                        <a:pt x="3820" y="12772"/>
                        <a:pt x="3024" y="11041"/>
                        <a:pt x="2029" y="5889"/>
                      </a:cubicBezTo>
                      <a:cubicBezTo>
                        <a:pt x="1432" y="2865"/>
                        <a:pt x="1055" y="120"/>
                        <a:pt x="1055" y="10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2214;p70"/>
                <p:cNvSpPr/>
                <p:nvPr/>
              </p:nvSpPr>
              <p:spPr>
                <a:xfrm flipH="1">
                  <a:off x="9256925" y="2208975"/>
                  <a:ext cx="656500" cy="841000"/>
                </a:xfrm>
                <a:custGeom>
                  <a:avLst/>
                  <a:gdLst/>
                  <a:ahLst/>
                  <a:cxnLst/>
                  <a:rect l="l" t="t" r="r" b="b"/>
                  <a:pathLst>
                    <a:path w="26260" h="33640" extrusionOk="0">
                      <a:moveTo>
                        <a:pt x="697" y="1"/>
                      </a:moveTo>
                      <a:lnTo>
                        <a:pt x="1" y="1055"/>
                      </a:lnTo>
                      <a:cubicBezTo>
                        <a:pt x="4616" y="4099"/>
                        <a:pt x="9669" y="7600"/>
                        <a:pt x="10126" y="8197"/>
                      </a:cubicBezTo>
                      <a:cubicBezTo>
                        <a:pt x="10266" y="8455"/>
                        <a:pt x="10564" y="8813"/>
                        <a:pt x="10922" y="9291"/>
                      </a:cubicBezTo>
                      <a:cubicBezTo>
                        <a:pt x="11976" y="10663"/>
                        <a:pt x="13727" y="12991"/>
                        <a:pt x="14722" y="15259"/>
                      </a:cubicBezTo>
                      <a:cubicBezTo>
                        <a:pt x="16094" y="18362"/>
                        <a:pt x="25245" y="33023"/>
                        <a:pt x="25643" y="33639"/>
                      </a:cubicBezTo>
                      <a:lnTo>
                        <a:pt x="26259" y="27851"/>
                      </a:lnTo>
                      <a:cubicBezTo>
                        <a:pt x="26160" y="27692"/>
                        <a:pt x="17208" y="17765"/>
                        <a:pt x="15895" y="14761"/>
                      </a:cubicBezTo>
                      <a:cubicBezTo>
                        <a:pt x="14841" y="12354"/>
                        <a:pt x="13031" y="9967"/>
                        <a:pt x="11937" y="8515"/>
                      </a:cubicBezTo>
                      <a:cubicBezTo>
                        <a:pt x="11618" y="8077"/>
                        <a:pt x="11340" y="7719"/>
                        <a:pt x="11181" y="7500"/>
                      </a:cubicBezTo>
                      <a:cubicBezTo>
                        <a:pt x="10524" y="6486"/>
                        <a:pt x="2985" y="1493"/>
                        <a:pt x="69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2215;p70"/>
                <p:cNvSpPr/>
                <p:nvPr/>
              </p:nvSpPr>
              <p:spPr>
                <a:xfrm flipH="1">
                  <a:off x="9530450" y="1993150"/>
                  <a:ext cx="139275" cy="426225"/>
                </a:xfrm>
                <a:custGeom>
                  <a:avLst/>
                  <a:gdLst/>
                  <a:ahLst/>
                  <a:cxnLst/>
                  <a:rect l="l" t="t" r="r" b="b"/>
                  <a:pathLst>
                    <a:path w="5571" h="17049" extrusionOk="0">
                      <a:moveTo>
                        <a:pt x="4377" y="0"/>
                      </a:moveTo>
                      <a:cubicBezTo>
                        <a:pt x="4297" y="199"/>
                        <a:pt x="2467" y="5013"/>
                        <a:pt x="3084" y="7739"/>
                      </a:cubicBezTo>
                      <a:cubicBezTo>
                        <a:pt x="3203" y="8236"/>
                        <a:pt x="3183" y="9589"/>
                        <a:pt x="1771" y="12851"/>
                      </a:cubicBezTo>
                      <a:cubicBezTo>
                        <a:pt x="935" y="14761"/>
                        <a:pt x="0" y="16412"/>
                        <a:pt x="0" y="16432"/>
                      </a:cubicBezTo>
                      <a:lnTo>
                        <a:pt x="1114" y="17049"/>
                      </a:lnTo>
                      <a:cubicBezTo>
                        <a:pt x="1512" y="16332"/>
                        <a:pt x="4974" y="10086"/>
                        <a:pt x="4337" y="7401"/>
                      </a:cubicBezTo>
                      <a:cubicBezTo>
                        <a:pt x="3879" y="5491"/>
                        <a:pt x="5073" y="1731"/>
                        <a:pt x="5570" y="438"/>
                      </a:cubicBezTo>
                      <a:lnTo>
                        <a:pt x="437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70"/>
                <p:cNvSpPr/>
                <p:nvPr/>
              </p:nvSpPr>
              <p:spPr>
                <a:xfrm flipH="1">
                  <a:off x="8893900" y="2575000"/>
                  <a:ext cx="340675" cy="303400"/>
                </a:xfrm>
                <a:custGeom>
                  <a:avLst/>
                  <a:gdLst/>
                  <a:ahLst/>
                  <a:cxnLst/>
                  <a:rect l="l" t="t" r="r" b="b"/>
                  <a:pathLst>
                    <a:path w="13627" h="12136" extrusionOk="0">
                      <a:moveTo>
                        <a:pt x="12911" y="1"/>
                      </a:moveTo>
                      <a:cubicBezTo>
                        <a:pt x="12732" y="120"/>
                        <a:pt x="8455" y="3025"/>
                        <a:pt x="7440" y="5591"/>
                      </a:cubicBezTo>
                      <a:cubicBezTo>
                        <a:pt x="7241" y="6088"/>
                        <a:pt x="6466" y="7182"/>
                        <a:pt x="3442" y="9052"/>
                      </a:cubicBezTo>
                      <a:cubicBezTo>
                        <a:pt x="2845" y="9428"/>
                        <a:pt x="2261" y="9552"/>
                        <a:pt x="1749" y="9552"/>
                      </a:cubicBezTo>
                      <a:cubicBezTo>
                        <a:pt x="743" y="9552"/>
                        <a:pt x="14" y="9072"/>
                        <a:pt x="0" y="9072"/>
                      </a:cubicBezTo>
                      <a:lnTo>
                        <a:pt x="0" y="9072"/>
                      </a:lnTo>
                      <a:lnTo>
                        <a:pt x="498" y="12135"/>
                      </a:lnTo>
                      <a:cubicBezTo>
                        <a:pt x="1214" y="11777"/>
                        <a:pt x="7619" y="8654"/>
                        <a:pt x="8634" y="6068"/>
                      </a:cubicBezTo>
                      <a:cubicBezTo>
                        <a:pt x="9350" y="4218"/>
                        <a:pt x="12493" y="1811"/>
                        <a:pt x="13627" y="1035"/>
                      </a:cubicBezTo>
                      <a:lnTo>
                        <a:pt x="1291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70"/>
                <p:cNvSpPr/>
                <p:nvPr/>
              </p:nvSpPr>
              <p:spPr>
                <a:xfrm flipH="1">
                  <a:off x="9025175" y="1705700"/>
                  <a:ext cx="110425" cy="358100"/>
                </a:xfrm>
                <a:custGeom>
                  <a:avLst/>
                  <a:gdLst/>
                  <a:ahLst/>
                  <a:cxnLst/>
                  <a:rect l="l" t="t" r="r" b="b"/>
                  <a:pathLst>
                    <a:path w="4417" h="14324" extrusionOk="0">
                      <a:moveTo>
                        <a:pt x="3322" y="0"/>
                      </a:moveTo>
                      <a:cubicBezTo>
                        <a:pt x="3282" y="160"/>
                        <a:pt x="1790" y="3760"/>
                        <a:pt x="2467" y="5928"/>
                      </a:cubicBezTo>
                      <a:cubicBezTo>
                        <a:pt x="2586" y="6326"/>
                        <a:pt x="2626" y="7361"/>
                        <a:pt x="1472" y="9808"/>
                      </a:cubicBezTo>
                      <a:cubicBezTo>
                        <a:pt x="796" y="11240"/>
                        <a:pt x="0" y="12473"/>
                        <a:pt x="0" y="12473"/>
                      </a:cubicBezTo>
                      <a:lnTo>
                        <a:pt x="1233" y="14323"/>
                      </a:lnTo>
                      <a:cubicBezTo>
                        <a:pt x="1572" y="13806"/>
                        <a:pt x="4277" y="7918"/>
                        <a:pt x="3581" y="5769"/>
                      </a:cubicBezTo>
                      <a:cubicBezTo>
                        <a:pt x="3083" y="4257"/>
                        <a:pt x="4018" y="1433"/>
                        <a:pt x="4416" y="458"/>
                      </a:cubicBezTo>
                      <a:lnTo>
                        <a:pt x="3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 name="Google Shape;2218;p70"/>
                <p:cNvSpPr/>
                <p:nvPr/>
              </p:nvSpPr>
              <p:spPr>
                <a:xfrm flipH="1">
                  <a:off x="9528475" y="1335200"/>
                  <a:ext cx="111425" cy="431700"/>
                </a:xfrm>
                <a:custGeom>
                  <a:avLst/>
                  <a:gdLst/>
                  <a:ahLst/>
                  <a:cxnLst/>
                  <a:rect l="l" t="t" r="r" b="b"/>
                  <a:pathLst>
                    <a:path w="4457" h="17268" extrusionOk="0">
                      <a:moveTo>
                        <a:pt x="3283" y="0"/>
                      </a:moveTo>
                      <a:cubicBezTo>
                        <a:pt x="2945" y="756"/>
                        <a:pt x="1" y="7241"/>
                        <a:pt x="876" y="9887"/>
                      </a:cubicBezTo>
                      <a:cubicBezTo>
                        <a:pt x="1493" y="11737"/>
                        <a:pt x="618" y="15596"/>
                        <a:pt x="220" y="16909"/>
                      </a:cubicBezTo>
                      <a:lnTo>
                        <a:pt x="1453" y="17267"/>
                      </a:lnTo>
                      <a:cubicBezTo>
                        <a:pt x="1493" y="17068"/>
                        <a:pt x="2945" y="12095"/>
                        <a:pt x="2090" y="9489"/>
                      </a:cubicBezTo>
                      <a:cubicBezTo>
                        <a:pt x="1950" y="8992"/>
                        <a:pt x="1851" y="7639"/>
                        <a:pt x="2985" y="4257"/>
                      </a:cubicBezTo>
                      <a:cubicBezTo>
                        <a:pt x="3661" y="2268"/>
                        <a:pt x="4457" y="557"/>
                        <a:pt x="4457" y="537"/>
                      </a:cubicBezTo>
                      <a:lnTo>
                        <a:pt x="328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70"/>
                <p:cNvSpPr/>
                <p:nvPr/>
              </p:nvSpPr>
              <p:spPr>
                <a:xfrm flipH="1">
                  <a:off x="9333525" y="3144475"/>
                  <a:ext cx="883250" cy="539075"/>
                </a:xfrm>
                <a:custGeom>
                  <a:avLst/>
                  <a:gdLst/>
                  <a:ahLst/>
                  <a:cxnLst/>
                  <a:rect l="l" t="t" r="r" b="b"/>
                  <a:pathLst>
                    <a:path w="35330" h="21563" extrusionOk="0">
                      <a:moveTo>
                        <a:pt x="21666" y="0"/>
                      </a:moveTo>
                      <a:cubicBezTo>
                        <a:pt x="20287" y="0"/>
                        <a:pt x="18930" y="816"/>
                        <a:pt x="18282" y="2068"/>
                      </a:cubicBezTo>
                      <a:cubicBezTo>
                        <a:pt x="18262" y="2068"/>
                        <a:pt x="18262" y="2088"/>
                        <a:pt x="18262" y="2088"/>
                      </a:cubicBezTo>
                      <a:cubicBezTo>
                        <a:pt x="18262" y="2088"/>
                        <a:pt x="16829" y="1459"/>
                        <a:pt x="15319" y="1459"/>
                      </a:cubicBezTo>
                      <a:cubicBezTo>
                        <a:pt x="13911" y="1459"/>
                        <a:pt x="12437" y="2005"/>
                        <a:pt x="11996" y="4117"/>
                      </a:cubicBezTo>
                      <a:cubicBezTo>
                        <a:pt x="11996" y="4117"/>
                        <a:pt x="11559" y="2642"/>
                        <a:pt x="10660" y="2642"/>
                      </a:cubicBezTo>
                      <a:cubicBezTo>
                        <a:pt x="10231" y="2642"/>
                        <a:pt x="9695" y="2980"/>
                        <a:pt x="9052" y="3978"/>
                      </a:cubicBezTo>
                      <a:cubicBezTo>
                        <a:pt x="9052" y="3978"/>
                        <a:pt x="7826" y="3668"/>
                        <a:pt x="6302" y="3668"/>
                      </a:cubicBezTo>
                      <a:cubicBezTo>
                        <a:pt x="4080" y="3668"/>
                        <a:pt x="1222" y="4326"/>
                        <a:pt x="597" y="7558"/>
                      </a:cubicBezTo>
                      <a:cubicBezTo>
                        <a:pt x="0" y="10741"/>
                        <a:pt x="4675" y="16033"/>
                        <a:pt x="10544" y="17226"/>
                      </a:cubicBezTo>
                      <a:cubicBezTo>
                        <a:pt x="10424" y="17922"/>
                        <a:pt x="9748" y="19574"/>
                        <a:pt x="11757" y="20906"/>
                      </a:cubicBezTo>
                      <a:cubicBezTo>
                        <a:pt x="12413" y="21346"/>
                        <a:pt x="13187" y="21563"/>
                        <a:pt x="13947" y="21563"/>
                      </a:cubicBezTo>
                      <a:cubicBezTo>
                        <a:pt x="15214" y="21563"/>
                        <a:pt x="16444" y="20961"/>
                        <a:pt x="17029" y="19792"/>
                      </a:cubicBezTo>
                      <a:lnTo>
                        <a:pt x="17108" y="19633"/>
                      </a:lnTo>
                      <a:cubicBezTo>
                        <a:pt x="17108" y="19633"/>
                        <a:pt x="18558" y="20350"/>
                        <a:pt x="20075" y="20350"/>
                      </a:cubicBezTo>
                      <a:cubicBezTo>
                        <a:pt x="21472" y="20350"/>
                        <a:pt x="22925" y="19742"/>
                        <a:pt x="23354" y="17405"/>
                      </a:cubicBezTo>
                      <a:cubicBezTo>
                        <a:pt x="23354" y="17405"/>
                        <a:pt x="23663" y="17876"/>
                        <a:pt x="24227" y="17876"/>
                      </a:cubicBezTo>
                      <a:cubicBezTo>
                        <a:pt x="24762" y="17876"/>
                        <a:pt x="25528" y="17451"/>
                        <a:pt x="26478" y="15794"/>
                      </a:cubicBezTo>
                      <a:cubicBezTo>
                        <a:pt x="26478" y="15794"/>
                        <a:pt x="27673" y="16183"/>
                        <a:pt x="29103" y="16183"/>
                      </a:cubicBezTo>
                      <a:cubicBezTo>
                        <a:pt x="30904" y="16183"/>
                        <a:pt x="33078" y="15565"/>
                        <a:pt x="33699" y="12770"/>
                      </a:cubicBezTo>
                      <a:cubicBezTo>
                        <a:pt x="35330" y="5470"/>
                        <a:pt x="30695" y="4276"/>
                        <a:pt x="24349" y="3082"/>
                      </a:cubicBezTo>
                      <a:cubicBezTo>
                        <a:pt x="24170" y="2983"/>
                        <a:pt x="25125" y="1312"/>
                        <a:pt x="23096" y="317"/>
                      </a:cubicBezTo>
                      <a:cubicBezTo>
                        <a:pt x="22636" y="101"/>
                        <a:pt x="22150" y="0"/>
                        <a:pt x="2166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70"/>
                <p:cNvSpPr/>
                <p:nvPr/>
              </p:nvSpPr>
              <p:spPr>
                <a:xfrm flipH="1">
                  <a:off x="9293725" y="1464400"/>
                  <a:ext cx="1206025" cy="1662700"/>
                </a:xfrm>
                <a:custGeom>
                  <a:avLst/>
                  <a:gdLst/>
                  <a:ahLst/>
                  <a:cxnLst/>
                  <a:rect l="l" t="t" r="r" b="b"/>
                  <a:pathLst>
                    <a:path w="48241" h="66508" extrusionOk="0">
                      <a:moveTo>
                        <a:pt x="21820" y="0"/>
                      </a:moveTo>
                      <a:cubicBezTo>
                        <a:pt x="20604" y="0"/>
                        <a:pt x="19319" y="544"/>
                        <a:pt x="18461" y="2392"/>
                      </a:cubicBezTo>
                      <a:cubicBezTo>
                        <a:pt x="18461" y="2392"/>
                        <a:pt x="18224" y="1682"/>
                        <a:pt x="17459" y="1682"/>
                      </a:cubicBezTo>
                      <a:cubicBezTo>
                        <a:pt x="16931" y="1682"/>
                        <a:pt x="16150" y="2021"/>
                        <a:pt x="15019" y="3167"/>
                      </a:cubicBezTo>
                      <a:cubicBezTo>
                        <a:pt x="15019" y="3167"/>
                        <a:pt x="12717" y="1669"/>
                        <a:pt x="9388" y="1669"/>
                      </a:cubicBezTo>
                      <a:cubicBezTo>
                        <a:pt x="8429" y="1669"/>
                        <a:pt x="7385" y="1793"/>
                        <a:pt x="6287" y="2113"/>
                      </a:cubicBezTo>
                      <a:cubicBezTo>
                        <a:pt x="398" y="3864"/>
                        <a:pt x="3780" y="11343"/>
                        <a:pt x="9629" y="14089"/>
                      </a:cubicBezTo>
                      <a:cubicBezTo>
                        <a:pt x="9748" y="14228"/>
                        <a:pt x="8435" y="15600"/>
                        <a:pt x="10146" y="17072"/>
                      </a:cubicBezTo>
                      <a:cubicBezTo>
                        <a:pt x="10822" y="17629"/>
                        <a:pt x="13030" y="18286"/>
                        <a:pt x="15338" y="18664"/>
                      </a:cubicBezTo>
                      <a:cubicBezTo>
                        <a:pt x="15636" y="20892"/>
                        <a:pt x="17327" y="22364"/>
                        <a:pt x="19754" y="23697"/>
                      </a:cubicBezTo>
                      <a:lnTo>
                        <a:pt x="19555" y="23896"/>
                      </a:lnTo>
                      <a:cubicBezTo>
                        <a:pt x="19515" y="23955"/>
                        <a:pt x="19475" y="23975"/>
                        <a:pt x="19456" y="24035"/>
                      </a:cubicBezTo>
                      <a:cubicBezTo>
                        <a:pt x="19456" y="24035"/>
                        <a:pt x="17639" y="22531"/>
                        <a:pt x="15793" y="22531"/>
                      </a:cubicBezTo>
                      <a:cubicBezTo>
                        <a:pt x="14698" y="22531"/>
                        <a:pt x="13592" y="23061"/>
                        <a:pt x="12851" y="24751"/>
                      </a:cubicBezTo>
                      <a:cubicBezTo>
                        <a:pt x="12851" y="24751"/>
                        <a:pt x="12603" y="24041"/>
                        <a:pt x="11847" y="24041"/>
                      </a:cubicBezTo>
                      <a:cubicBezTo>
                        <a:pt x="11319" y="24041"/>
                        <a:pt x="10543" y="24388"/>
                        <a:pt x="9430" y="25567"/>
                      </a:cubicBezTo>
                      <a:cubicBezTo>
                        <a:pt x="9430" y="25567"/>
                        <a:pt x="7069" y="24170"/>
                        <a:pt x="4927" y="24170"/>
                      </a:cubicBezTo>
                      <a:cubicBezTo>
                        <a:pt x="3509" y="24170"/>
                        <a:pt x="2187" y="24783"/>
                        <a:pt x="1711" y="26820"/>
                      </a:cubicBezTo>
                      <a:cubicBezTo>
                        <a:pt x="0" y="34041"/>
                        <a:pt x="5471" y="36607"/>
                        <a:pt x="8534" y="38417"/>
                      </a:cubicBezTo>
                      <a:cubicBezTo>
                        <a:pt x="8674" y="38576"/>
                        <a:pt x="7361" y="39969"/>
                        <a:pt x="9111" y="41401"/>
                      </a:cubicBezTo>
                      <a:cubicBezTo>
                        <a:pt x="9708" y="41899"/>
                        <a:pt x="10424" y="42157"/>
                        <a:pt x="11160" y="42157"/>
                      </a:cubicBezTo>
                      <a:cubicBezTo>
                        <a:pt x="10066" y="44425"/>
                        <a:pt x="10862" y="45738"/>
                        <a:pt x="12612" y="46673"/>
                      </a:cubicBezTo>
                      <a:cubicBezTo>
                        <a:pt x="11240" y="46971"/>
                        <a:pt x="9509" y="48026"/>
                        <a:pt x="9728" y="49836"/>
                      </a:cubicBezTo>
                      <a:cubicBezTo>
                        <a:pt x="10424" y="55764"/>
                        <a:pt x="17605" y="57713"/>
                        <a:pt x="17605" y="57713"/>
                      </a:cubicBezTo>
                      <a:cubicBezTo>
                        <a:pt x="18222" y="58608"/>
                        <a:pt x="18580" y="61871"/>
                        <a:pt x="22539" y="63045"/>
                      </a:cubicBezTo>
                      <a:cubicBezTo>
                        <a:pt x="22479" y="63482"/>
                        <a:pt x="22439" y="64019"/>
                        <a:pt x="22539" y="64556"/>
                      </a:cubicBezTo>
                      <a:cubicBezTo>
                        <a:pt x="22977" y="64377"/>
                        <a:pt x="23394" y="63960"/>
                        <a:pt x="23593" y="63025"/>
                      </a:cubicBezTo>
                      <a:cubicBezTo>
                        <a:pt x="23593" y="63025"/>
                        <a:pt x="25712" y="65551"/>
                        <a:pt x="28350" y="65551"/>
                      </a:cubicBezTo>
                      <a:cubicBezTo>
                        <a:pt x="29208" y="65551"/>
                        <a:pt x="30120" y="65284"/>
                        <a:pt x="31033" y="64576"/>
                      </a:cubicBezTo>
                      <a:cubicBezTo>
                        <a:pt x="31033" y="64576"/>
                        <a:pt x="32474" y="66135"/>
                        <a:pt x="33994" y="66135"/>
                      </a:cubicBezTo>
                      <a:cubicBezTo>
                        <a:pt x="34639" y="66135"/>
                        <a:pt x="35298" y="65854"/>
                        <a:pt x="35867" y="65054"/>
                      </a:cubicBezTo>
                      <a:lnTo>
                        <a:pt x="35867" y="65054"/>
                      </a:lnTo>
                      <a:cubicBezTo>
                        <a:pt x="35867" y="65054"/>
                        <a:pt x="35679" y="66508"/>
                        <a:pt x="36610" y="66508"/>
                      </a:cubicBezTo>
                      <a:cubicBezTo>
                        <a:pt x="36891" y="66508"/>
                        <a:pt x="37275" y="66375"/>
                        <a:pt x="37797" y="66028"/>
                      </a:cubicBezTo>
                      <a:cubicBezTo>
                        <a:pt x="37797" y="66028"/>
                        <a:pt x="38828" y="66380"/>
                        <a:pt x="40183" y="66380"/>
                      </a:cubicBezTo>
                      <a:cubicBezTo>
                        <a:pt x="41619" y="66380"/>
                        <a:pt x="43419" y="65985"/>
                        <a:pt x="44739" y="64357"/>
                      </a:cubicBezTo>
                      <a:cubicBezTo>
                        <a:pt x="48240" y="60160"/>
                        <a:pt x="44739" y="57892"/>
                        <a:pt x="41139" y="55366"/>
                      </a:cubicBezTo>
                      <a:lnTo>
                        <a:pt x="41139" y="55366"/>
                      </a:lnTo>
                      <a:cubicBezTo>
                        <a:pt x="41154" y="55368"/>
                        <a:pt x="41169" y="55368"/>
                        <a:pt x="41185" y="55368"/>
                      </a:cubicBezTo>
                      <a:cubicBezTo>
                        <a:pt x="42060" y="55368"/>
                        <a:pt x="42781" y="52614"/>
                        <a:pt x="38871" y="52223"/>
                      </a:cubicBezTo>
                      <a:cubicBezTo>
                        <a:pt x="38871" y="52223"/>
                        <a:pt x="36165" y="49140"/>
                        <a:pt x="32505" y="49100"/>
                      </a:cubicBezTo>
                      <a:cubicBezTo>
                        <a:pt x="32923" y="48662"/>
                        <a:pt x="33221" y="48065"/>
                        <a:pt x="33380" y="47230"/>
                      </a:cubicBezTo>
                      <a:cubicBezTo>
                        <a:pt x="33380" y="47230"/>
                        <a:pt x="33844" y="48656"/>
                        <a:pt x="34717" y="48656"/>
                      </a:cubicBezTo>
                      <a:cubicBezTo>
                        <a:pt x="35149" y="48656"/>
                        <a:pt x="35680" y="48309"/>
                        <a:pt x="36305" y="47270"/>
                      </a:cubicBezTo>
                      <a:cubicBezTo>
                        <a:pt x="36305" y="47270"/>
                        <a:pt x="37119" y="47543"/>
                        <a:pt x="38160" y="47543"/>
                      </a:cubicBezTo>
                      <a:cubicBezTo>
                        <a:pt x="39769" y="47543"/>
                        <a:pt x="41920" y="46890"/>
                        <a:pt x="42451" y="43570"/>
                      </a:cubicBezTo>
                      <a:cubicBezTo>
                        <a:pt x="42969" y="40367"/>
                        <a:pt x="40661" y="34379"/>
                        <a:pt x="34773" y="33384"/>
                      </a:cubicBezTo>
                      <a:cubicBezTo>
                        <a:pt x="34825" y="32807"/>
                        <a:pt x="33356" y="29140"/>
                        <a:pt x="29392" y="29140"/>
                      </a:cubicBezTo>
                      <a:cubicBezTo>
                        <a:pt x="28846" y="29140"/>
                        <a:pt x="28254" y="29210"/>
                        <a:pt x="27612" y="29366"/>
                      </a:cubicBezTo>
                      <a:cubicBezTo>
                        <a:pt x="27432" y="29227"/>
                        <a:pt x="27293" y="29108"/>
                        <a:pt x="27094" y="28968"/>
                      </a:cubicBezTo>
                      <a:cubicBezTo>
                        <a:pt x="27771" y="28769"/>
                        <a:pt x="28447" y="28372"/>
                        <a:pt x="28984" y="27834"/>
                      </a:cubicBezTo>
                      <a:lnTo>
                        <a:pt x="29004" y="27815"/>
                      </a:lnTo>
                      <a:cubicBezTo>
                        <a:pt x="29004" y="27815"/>
                        <a:pt x="30868" y="29223"/>
                        <a:pt x="32725" y="29223"/>
                      </a:cubicBezTo>
                      <a:cubicBezTo>
                        <a:pt x="33795" y="29223"/>
                        <a:pt x="34863" y="28754"/>
                        <a:pt x="35569" y="27277"/>
                      </a:cubicBezTo>
                      <a:cubicBezTo>
                        <a:pt x="35569" y="27277"/>
                        <a:pt x="35663" y="29054"/>
                        <a:pt x="36723" y="29054"/>
                      </a:cubicBezTo>
                      <a:cubicBezTo>
                        <a:pt x="37122" y="29054"/>
                        <a:pt x="37656" y="28803"/>
                        <a:pt x="38373" y="28113"/>
                      </a:cubicBezTo>
                      <a:cubicBezTo>
                        <a:pt x="38373" y="28113"/>
                        <a:pt x="39768" y="29044"/>
                        <a:pt x="41407" y="29044"/>
                      </a:cubicBezTo>
                      <a:cubicBezTo>
                        <a:pt x="42750" y="29044"/>
                        <a:pt x="44257" y="28419"/>
                        <a:pt x="45296" y="26144"/>
                      </a:cubicBezTo>
                      <a:cubicBezTo>
                        <a:pt x="46629" y="23180"/>
                        <a:pt x="45435" y="17411"/>
                        <a:pt x="40005" y="14884"/>
                      </a:cubicBezTo>
                      <a:cubicBezTo>
                        <a:pt x="40283" y="14208"/>
                        <a:pt x="41337" y="12795"/>
                        <a:pt x="39686" y="11005"/>
                      </a:cubicBezTo>
                      <a:cubicBezTo>
                        <a:pt x="39129" y="10369"/>
                        <a:pt x="38354" y="9971"/>
                        <a:pt x="37558" y="9831"/>
                      </a:cubicBezTo>
                      <a:cubicBezTo>
                        <a:pt x="35390" y="5276"/>
                        <a:pt x="33042" y="5236"/>
                        <a:pt x="30934" y="5097"/>
                      </a:cubicBezTo>
                      <a:cubicBezTo>
                        <a:pt x="31212" y="4441"/>
                        <a:pt x="32286" y="3048"/>
                        <a:pt x="30655" y="1218"/>
                      </a:cubicBezTo>
                      <a:cubicBezTo>
                        <a:pt x="30164" y="671"/>
                        <a:pt x="29338" y="492"/>
                        <a:pt x="28475" y="492"/>
                      </a:cubicBezTo>
                      <a:cubicBezTo>
                        <a:pt x="26890" y="492"/>
                        <a:pt x="25178" y="1093"/>
                        <a:pt x="25165" y="1118"/>
                      </a:cubicBezTo>
                      <a:cubicBezTo>
                        <a:pt x="25165" y="1118"/>
                        <a:pt x="23563" y="0"/>
                        <a:pt x="218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2221;p70"/>
                <p:cNvSpPr/>
                <p:nvPr/>
              </p:nvSpPr>
              <p:spPr>
                <a:xfrm flipH="1">
                  <a:off x="9291250" y="1053800"/>
                  <a:ext cx="527675" cy="579400"/>
                </a:xfrm>
                <a:custGeom>
                  <a:avLst/>
                  <a:gdLst/>
                  <a:ahLst/>
                  <a:cxnLst/>
                  <a:rect l="l" t="t" r="r" b="b"/>
                  <a:pathLst>
                    <a:path w="21107" h="23176" extrusionOk="0">
                      <a:moveTo>
                        <a:pt x="6043" y="1"/>
                      </a:moveTo>
                      <a:cubicBezTo>
                        <a:pt x="5952" y="1"/>
                        <a:pt x="5861" y="6"/>
                        <a:pt x="5769" y="17"/>
                      </a:cubicBezTo>
                      <a:cubicBezTo>
                        <a:pt x="2348" y="455"/>
                        <a:pt x="2547" y="3538"/>
                        <a:pt x="3541" y="6761"/>
                      </a:cubicBezTo>
                      <a:cubicBezTo>
                        <a:pt x="1" y="8611"/>
                        <a:pt x="5889" y="13226"/>
                        <a:pt x="5929" y="13246"/>
                      </a:cubicBezTo>
                      <a:cubicBezTo>
                        <a:pt x="5948" y="13484"/>
                        <a:pt x="5232" y="16508"/>
                        <a:pt x="8475" y="16568"/>
                      </a:cubicBezTo>
                      <a:cubicBezTo>
                        <a:pt x="8475" y="16568"/>
                        <a:pt x="8670" y="19062"/>
                        <a:pt x="10361" y="19062"/>
                      </a:cubicBezTo>
                      <a:cubicBezTo>
                        <a:pt x="10537" y="19062"/>
                        <a:pt x="10731" y="19035"/>
                        <a:pt x="10942" y="18975"/>
                      </a:cubicBezTo>
                      <a:lnTo>
                        <a:pt x="10942" y="18975"/>
                      </a:lnTo>
                      <a:cubicBezTo>
                        <a:pt x="10942" y="18975"/>
                        <a:pt x="10743" y="20548"/>
                        <a:pt x="11244" y="20548"/>
                      </a:cubicBezTo>
                      <a:cubicBezTo>
                        <a:pt x="11336" y="20548"/>
                        <a:pt x="11452" y="20494"/>
                        <a:pt x="11598" y="20367"/>
                      </a:cubicBezTo>
                      <a:cubicBezTo>
                        <a:pt x="11598" y="20367"/>
                        <a:pt x="12235" y="22595"/>
                        <a:pt x="14701" y="23093"/>
                      </a:cubicBezTo>
                      <a:cubicBezTo>
                        <a:pt x="14975" y="23148"/>
                        <a:pt x="15232" y="23175"/>
                        <a:pt x="15473" y="23175"/>
                      </a:cubicBezTo>
                      <a:cubicBezTo>
                        <a:pt x="18568" y="23175"/>
                        <a:pt x="18956" y="18778"/>
                        <a:pt x="18163" y="15991"/>
                      </a:cubicBezTo>
                      <a:cubicBezTo>
                        <a:pt x="18918" y="15732"/>
                        <a:pt x="21107" y="13027"/>
                        <a:pt x="16969" y="10421"/>
                      </a:cubicBezTo>
                      <a:cubicBezTo>
                        <a:pt x="17225" y="10165"/>
                        <a:pt x="17004" y="9766"/>
                        <a:pt x="16711" y="9766"/>
                      </a:cubicBezTo>
                      <a:cubicBezTo>
                        <a:pt x="16640" y="9766"/>
                        <a:pt x="16565" y="9790"/>
                        <a:pt x="16492" y="9844"/>
                      </a:cubicBezTo>
                      <a:cubicBezTo>
                        <a:pt x="16432" y="9864"/>
                        <a:pt x="16372" y="9924"/>
                        <a:pt x="16313" y="9963"/>
                      </a:cubicBezTo>
                      <a:cubicBezTo>
                        <a:pt x="16313" y="9963"/>
                        <a:pt x="16429" y="5844"/>
                        <a:pt x="12937" y="5844"/>
                      </a:cubicBezTo>
                      <a:cubicBezTo>
                        <a:pt x="12895" y="5844"/>
                        <a:pt x="12854" y="5844"/>
                        <a:pt x="12811" y="5846"/>
                      </a:cubicBezTo>
                      <a:cubicBezTo>
                        <a:pt x="12811" y="5846"/>
                        <a:pt x="13241" y="4515"/>
                        <a:pt x="11948" y="4515"/>
                      </a:cubicBezTo>
                      <a:cubicBezTo>
                        <a:pt x="11692" y="4515"/>
                        <a:pt x="11369" y="4567"/>
                        <a:pt x="10961" y="4692"/>
                      </a:cubicBezTo>
                      <a:cubicBezTo>
                        <a:pt x="10961" y="4692"/>
                        <a:pt x="8728" y="1"/>
                        <a:pt x="60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22" name="Google Shape;2222;p70"/>
              <p:cNvSpPr/>
              <p:nvPr/>
            </p:nvSpPr>
            <p:spPr>
              <a:xfrm>
                <a:off x="7134438" y="2481175"/>
                <a:ext cx="883250" cy="539075"/>
              </a:xfrm>
              <a:custGeom>
                <a:avLst/>
                <a:gdLst/>
                <a:ahLst/>
                <a:cxnLst/>
                <a:rect l="l" t="t" r="r" b="b"/>
                <a:pathLst>
                  <a:path w="35330" h="21563" extrusionOk="0">
                    <a:moveTo>
                      <a:pt x="21666" y="0"/>
                    </a:moveTo>
                    <a:cubicBezTo>
                      <a:pt x="20287" y="0"/>
                      <a:pt x="18930" y="816"/>
                      <a:pt x="18282" y="2068"/>
                    </a:cubicBezTo>
                    <a:cubicBezTo>
                      <a:pt x="18262" y="2068"/>
                      <a:pt x="18262" y="2088"/>
                      <a:pt x="18262" y="2088"/>
                    </a:cubicBezTo>
                    <a:cubicBezTo>
                      <a:pt x="18262" y="2088"/>
                      <a:pt x="16829" y="1459"/>
                      <a:pt x="15319" y="1459"/>
                    </a:cubicBezTo>
                    <a:cubicBezTo>
                      <a:pt x="13911" y="1459"/>
                      <a:pt x="12437" y="2005"/>
                      <a:pt x="11996" y="4117"/>
                    </a:cubicBezTo>
                    <a:cubicBezTo>
                      <a:pt x="11996" y="4117"/>
                      <a:pt x="11559" y="2642"/>
                      <a:pt x="10660" y="2642"/>
                    </a:cubicBezTo>
                    <a:cubicBezTo>
                      <a:pt x="10231" y="2642"/>
                      <a:pt x="9695" y="2980"/>
                      <a:pt x="9052" y="3978"/>
                    </a:cubicBezTo>
                    <a:cubicBezTo>
                      <a:pt x="9052" y="3978"/>
                      <a:pt x="7826" y="3668"/>
                      <a:pt x="6302" y="3668"/>
                    </a:cubicBezTo>
                    <a:cubicBezTo>
                      <a:pt x="4080" y="3668"/>
                      <a:pt x="1222" y="4326"/>
                      <a:pt x="597" y="7558"/>
                    </a:cubicBezTo>
                    <a:cubicBezTo>
                      <a:pt x="0" y="10741"/>
                      <a:pt x="4675" y="16033"/>
                      <a:pt x="10544" y="17226"/>
                    </a:cubicBezTo>
                    <a:cubicBezTo>
                      <a:pt x="10424" y="17922"/>
                      <a:pt x="9748" y="19574"/>
                      <a:pt x="11757" y="20906"/>
                    </a:cubicBezTo>
                    <a:cubicBezTo>
                      <a:pt x="12413" y="21346"/>
                      <a:pt x="13187" y="21563"/>
                      <a:pt x="13947" y="21563"/>
                    </a:cubicBezTo>
                    <a:cubicBezTo>
                      <a:pt x="15214" y="21563"/>
                      <a:pt x="16444" y="20961"/>
                      <a:pt x="17029" y="19792"/>
                    </a:cubicBezTo>
                    <a:lnTo>
                      <a:pt x="17108" y="19633"/>
                    </a:lnTo>
                    <a:cubicBezTo>
                      <a:pt x="17108" y="19633"/>
                      <a:pt x="18558" y="20350"/>
                      <a:pt x="20075" y="20350"/>
                    </a:cubicBezTo>
                    <a:cubicBezTo>
                      <a:pt x="21472" y="20350"/>
                      <a:pt x="22925" y="19742"/>
                      <a:pt x="23354" y="17405"/>
                    </a:cubicBezTo>
                    <a:cubicBezTo>
                      <a:pt x="23354" y="17405"/>
                      <a:pt x="23663" y="17876"/>
                      <a:pt x="24227" y="17876"/>
                    </a:cubicBezTo>
                    <a:cubicBezTo>
                      <a:pt x="24762" y="17876"/>
                      <a:pt x="25528" y="17451"/>
                      <a:pt x="26478" y="15794"/>
                    </a:cubicBezTo>
                    <a:cubicBezTo>
                      <a:pt x="26478" y="15794"/>
                      <a:pt x="27673" y="16183"/>
                      <a:pt x="29103" y="16183"/>
                    </a:cubicBezTo>
                    <a:cubicBezTo>
                      <a:pt x="30904" y="16183"/>
                      <a:pt x="33078" y="15565"/>
                      <a:pt x="33699" y="12770"/>
                    </a:cubicBezTo>
                    <a:cubicBezTo>
                      <a:pt x="35330" y="5470"/>
                      <a:pt x="30695" y="4276"/>
                      <a:pt x="24349" y="3082"/>
                    </a:cubicBezTo>
                    <a:cubicBezTo>
                      <a:pt x="24170" y="2983"/>
                      <a:pt x="25125" y="1312"/>
                      <a:pt x="23096" y="317"/>
                    </a:cubicBezTo>
                    <a:cubicBezTo>
                      <a:pt x="22636" y="101"/>
                      <a:pt x="22150" y="0"/>
                      <a:pt x="2166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70"/>
              <p:cNvSpPr/>
              <p:nvPr/>
            </p:nvSpPr>
            <p:spPr>
              <a:xfrm>
                <a:off x="6984058" y="1714304"/>
                <a:ext cx="1128882" cy="688992"/>
              </a:xfrm>
              <a:custGeom>
                <a:avLst/>
                <a:gdLst/>
                <a:ahLst/>
                <a:cxnLst/>
                <a:rect l="l" t="t" r="r" b="b"/>
                <a:pathLst>
                  <a:path w="35330" h="21563" extrusionOk="0">
                    <a:moveTo>
                      <a:pt x="21666" y="0"/>
                    </a:moveTo>
                    <a:cubicBezTo>
                      <a:pt x="20287" y="0"/>
                      <a:pt x="18930" y="816"/>
                      <a:pt x="18282" y="2068"/>
                    </a:cubicBezTo>
                    <a:cubicBezTo>
                      <a:pt x="18262" y="2068"/>
                      <a:pt x="18262" y="2088"/>
                      <a:pt x="18262" y="2088"/>
                    </a:cubicBezTo>
                    <a:cubicBezTo>
                      <a:pt x="18262" y="2088"/>
                      <a:pt x="16829" y="1459"/>
                      <a:pt x="15319" y="1459"/>
                    </a:cubicBezTo>
                    <a:cubicBezTo>
                      <a:pt x="13911" y="1459"/>
                      <a:pt x="12437" y="2005"/>
                      <a:pt x="11996" y="4117"/>
                    </a:cubicBezTo>
                    <a:cubicBezTo>
                      <a:pt x="11996" y="4117"/>
                      <a:pt x="11559" y="2642"/>
                      <a:pt x="10660" y="2642"/>
                    </a:cubicBezTo>
                    <a:cubicBezTo>
                      <a:pt x="10231" y="2642"/>
                      <a:pt x="9695" y="2980"/>
                      <a:pt x="9052" y="3978"/>
                    </a:cubicBezTo>
                    <a:cubicBezTo>
                      <a:pt x="9052" y="3978"/>
                      <a:pt x="7826" y="3668"/>
                      <a:pt x="6302" y="3668"/>
                    </a:cubicBezTo>
                    <a:cubicBezTo>
                      <a:pt x="4080" y="3668"/>
                      <a:pt x="1222" y="4326"/>
                      <a:pt x="597" y="7558"/>
                    </a:cubicBezTo>
                    <a:cubicBezTo>
                      <a:pt x="0" y="10741"/>
                      <a:pt x="4675" y="16033"/>
                      <a:pt x="10544" y="17226"/>
                    </a:cubicBezTo>
                    <a:cubicBezTo>
                      <a:pt x="10424" y="17922"/>
                      <a:pt x="9748" y="19574"/>
                      <a:pt x="11757" y="20906"/>
                    </a:cubicBezTo>
                    <a:cubicBezTo>
                      <a:pt x="12413" y="21346"/>
                      <a:pt x="13187" y="21563"/>
                      <a:pt x="13947" y="21563"/>
                    </a:cubicBezTo>
                    <a:cubicBezTo>
                      <a:pt x="15214" y="21563"/>
                      <a:pt x="16444" y="20961"/>
                      <a:pt x="17029" y="19792"/>
                    </a:cubicBezTo>
                    <a:lnTo>
                      <a:pt x="17108" y="19633"/>
                    </a:lnTo>
                    <a:cubicBezTo>
                      <a:pt x="17108" y="19633"/>
                      <a:pt x="18558" y="20350"/>
                      <a:pt x="20075" y="20350"/>
                    </a:cubicBezTo>
                    <a:cubicBezTo>
                      <a:pt x="21472" y="20350"/>
                      <a:pt x="22925" y="19742"/>
                      <a:pt x="23354" y="17405"/>
                    </a:cubicBezTo>
                    <a:cubicBezTo>
                      <a:pt x="23354" y="17405"/>
                      <a:pt x="23663" y="17876"/>
                      <a:pt x="24227" y="17876"/>
                    </a:cubicBezTo>
                    <a:cubicBezTo>
                      <a:pt x="24762" y="17876"/>
                      <a:pt x="25528" y="17451"/>
                      <a:pt x="26478" y="15794"/>
                    </a:cubicBezTo>
                    <a:cubicBezTo>
                      <a:pt x="26478" y="15794"/>
                      <a:pt x="27673" y="16183"/>
                      <a:pt x="29103" y="16183"/>
                    </a:cubicBezTo>
                    <a:cubicBezTo>
                      <a:pt x="30904" y="16183"/>
                      <a:pt x="33078" y="15565"/>
                      <a:pt x="33699" y="12770"/>
                    </a:cubicBezTo>
                    <a:cubicBezTo>
                      <a:pt x="35330" y="5470"/>
                      <a:pt x="30695" y="4276"/>
                      <a:pt x="24349" y="3082"/>
                    </a:cubicBezTo>
                    <a:cubicBezTo>
                      <a:pt x="24170" y="2983"/>
                      <a:pt x="25125" y="1312"/>
                      <a:pt x="23096" y="317"/>
                    </a:cubicBezTo>
                    <a:cubicBezTo>
                      <a:pt x="22636" y="101"/>
                      <a:pt x="22150" y="0"/>
                      <a:pt x="2166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70"/>
              <p:cNvSpPr/>
              <p:nvPr/>
            </p:nvSpPr>
            <p:spPr>
              <a:xfrm>
                <a:off x="6888808" y="1025304"/>
                <a:ext cx="1128882" cy="688992"/>
              </a:xfrm>
              <a:custGeom>
                <a:avLst/>
                <a:gdLst/>
                <a:ahLst/>
                <a:cxnLst/>
                <a:rect l="l" t="t" r="r" b="b"/>
                <a:pathLst>
                  <a:path w="35330" h="21563" extrusionOk="0">
                    <a:moveTo>
                      <a:pt x="21666" y="0"/>
                    </a:moveTo>
                    <a:cubicBezTo>
                      <a:pt x="20287" y="0"/>
                      <a:pt x="18930" y="816"/>
                      <a:pt x="18282" y="2068"/>
                    </a:cubicBezTo>
                    <a:cubicBezTo>
                      <a:pt x="18262" y="2068"/>
                      <a:pt x="18262" y="2088"/>
                      <a:pt x="18262" y="2088"/>
                    </a:cubicBezTo>
                    <a:cubicBezTo>
                      <a:pt x="18262" y="2088"/>
                      <a:pt x="16829" y="1459"/>
                      <a:pt x="15319" y="1459"/>
                    </a:cubicBezTo>
                    <a:cubicBezTo>
                      <a:pt x="13911" y="1459"/>
                      <a:pt x="12437" y="2005"/>
                      <a:pt x="11996" y="4117"/>
                    </a:cubicBezTo>
                    <a:cubicBezTo>
                      <a:pt x="11996" y="4117"/>
                      <a:pt x="11559" y="2642"/>
                      <a:pt x="10660" y="2642"/>
                    </a:cubicBezTo>
                    <a:cubicBezTo>
                      <a:pt x="10231" y="2642"/>
                      <a:pt x="9695" y="2980"/>
                      <a:pt x="9052" y="3978"/>
                    </a:cubicBezTo>
                    <a:cubicBezTo>
                      <a:pt x="9052" y="3978"/>
                      <a:pt x="7826" y="3668"/>
                      <a:pt x="6302" y="3668"/>
                    </a:cubicBezTo>
                    <a:cubicBezTo>
                      <a:pt x="4080" y="3668"/>
                      <a:pt x="1222" y="4326"/>
                      <a:pt x="597" y="7558"/>
                    </a:cubicBezTo>
                    <a:cubicBezTo>
                      <a:pt x="0" y="10741"/>
                      <a:pt x="4675" y="16033"/>
                      <a:pt x="10544" y="17226"/>
                    </a:cubicBezTo>
                    <a:cubicBezTo>
                      <a:pt x="10424" y="17922"/>
                      <a:pt x="9748" y="19574"/>
                      <a:pt x="11757" y="20906"/>
                    </a:cubicBezTo>
                    <a:cubicBezTo>
                      <a:pt x="12413" y="21346"/>
                      <a:pt x="13187" y="21563"/>
                      <a:pt x="13947" y="21563"/>
                    </a:cubicBezTo>
                    <a:cubicBezTo>
                      <a:pt x="15214" y="21563"/>
                      <a:pt x="16444" y="20961"/>
                      <a:pt x="17029" y="19792"/>
                    </a:cubicBezTo>
                    <a:lnTo>
                      <a:pt x="17108" y="19633"/>
                    </a:lnTo>
                    <a:cubicBezTo>
                      <a:pt x="17108" y="19633"/>
                      <a:pt x="18558" y="20350"/>
                      <a:pt x="20075" y="20350"/>
                    </a:cubicBezTo>
                    <a:cubicBezTo>
                      <a:pt x="21472" y="20350"/>
                      <a:pt x="22925" y="19742"/>
                      <a:pt x="23354" y="17405"/>
                    </a:cubicBezTo>
                    <a:cubicBezTo>
                      <a:pt x="23354" y="17405"/>
                      <a:pt x="23663" y="17876"/>
                      <a:pt x="24227" y="17876"/>
                    </a:cubicBezTo>
                    <a:cubicBezTo>
                      <a:pt x="24762" y="17876"/>
                      <a:pt x="25528" y="17451"/>
                      <a:pt x="26478" y="15794"/>
                    </a:cubicBezTo>
                    <a:cubicBezTo>
                      <a:pt x="26478" y="15794"/>
                      <a:pt x="27673" y="16183"/>
                      <a:pt x="29103" y="16183"/>
                    </a:cubicBezTo>
                    <a:cubicBezTo>
                      <a:pt x="30904" y="16183"/>
                      <a:pt x="33078" y="15565"/>
                      <a:pt x="33699" y="12770"/>
                    </a:cubicBezTo>
                    <a:cubicBezTo>
                      <a:pt x="35330" y="5470"/>
                      <a:pt x="30695" y="4276"/>
                      <a:pt x="24349" y="3082"/>
                    </a:cubicBezTo>
                    <a:cubicBezTo>
                      <a:pt x="24170" y="2983"/>
                      <a:pt x="25125" y="1312"/>
                      <a:pt x="23096" y="317"/>
                    </a:cubicBezTo>
                    <a:cubicBezTo>
                      <a:pt x="22636" y="101"/>
                      <a:pt x="22150" y="0"/>
                      <a:pt x="2166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70"/>
              <p:cNvSpPr/>
              <p:nvPr/>
            </p:nvSpPr>
            <p:spPr>
              <a:xfrm>
                <a:off x="5831117" y="3528686"/>
                <a:ext cx="426168" cy="260104"/>
              </a:xfrm>
              <a:custGeom>
                <a:avLst/>
                <a:gdLst/>
                <a:ahLst/>
                <a:cxnLst/>
                <a:rect l="l" t="t" r="r" b="b"/>
                <a:pathLst>
                  <a:path w="35330" h="21563" extrusionOk="0">
                    <a:moveTo>
                      <a:pt x="21666" y="0"/>
                    </a:moveTo>
                    <a:cubicBezTo>
                      <a:pt x="20287" y="0"/>
                      <a:pt x="18930" y="816"/>
                      <a:pt x="18282" y="2068"/>
                    </a:cubicBezTo>
                    <a:cubicBezTo>
                      <a:pt x="18262" y="2068"/>
                      <a:pt x="18262" y="2088"/>
                      <a:pt x="18262" y="2088"/>
                    </a:cubicBezTo>
                    <a:cubicBezTo>
                      <a:pt x="18262" y="2088"/>
                      <a:pt x="16829" y="1459"/>
                      <a:pt x="15319" y="1459"/>
                    </a:cubicBezTo>
                    <a:cubicBezTo>
                      <a:pt x="13911" y="1459"/>
                      <a:pt x="12437" y="2005"/>
                      <a:pt x="11996" y="4117"/>
                    </a:cubicBezTo>
                    <a:cubicBezTo>
                      <a:pt x="11996" y="4117"/>
                      <a:pt x="11559" y="2642"/>
                      <a:pt x="10660" y="2642"/>
                    </a:cubicBezTo>
                    <a:cubicBezTo>
                      <a:pt x="10231" y="2642"/>
                      <a:pt x="9695" y="2980"/>
                      <a:pt x="9052" y="3978"/>
                    </a:cubicBezTo>
                    <a:cubicBezTo>
                      <a:pt x="9052" y="3978"/>
                      <a:pt x="7826" y="3668"/>
                      <a:pt x="6302" y="3668"/>
                    </a:cubicBezTo>
                    <a:cubicBezTo>
                      <a:pt x="4080" y="3668"/>
                      <a:pt x="1222" y="4326"/>
                      <a:pt x="597" y="7558"/>
                    </a:cubicBezTo>
                    <a:cubicBezTo>
                      <a:pt x="0" y="10741"/>
                      <a:pt x="4675" y="16033"/>
                      <a:pt x="10544" y="17226"/>
                    </a:cubicBezTo>
                    <a:cubicBezTo>
                      <a:pt x="10424" y="17922"/>
                      <a:pt x="9748" y="19574"/>
                      <a:pt x="11757" y="20906"/>
                    </a:cubicBezTo>
                    <a:cubicBezTo>
                      <a:pt x="12413" y="21346"/>
                      <a:pt x="13187" y="21563"/>
                      <a:pt x="13947" y="21563"/>
                    </a:cubicBezTo>
                    <a:cubicBezTo>
                      <a:pt x="15214" y="21563"/>
                      <a:pt x="16444" y="20961"/>
                      <a:pt x="17029" y="19792"/>
                    </a:cubicBezTo>
                    <a:lnTo>
                      <a:pt x="17108" y="19633"/>
                    </a:lnTo>
                    <a:cubicBezTo>
                      <a:pt x="17108" y="19633"/>
                      <a:pt x="18558" y="20350"/>
                      <a:pt x="20075" y="20350"/>
                    </a:cubicBezTo>
                    <a:cubicBezTo>
                      <a:pt x="21472" y="20350"/>
                      <a:pt x="22925" y="19742"/>
                      <a:pt x="23354" y="17405"/>
                    </a:cubicBezTo>
                    <a:cubicBezTo>
                      <a:pt x="23354" y="17405"/>
                      <a:pt x="23663" y="17876"/>
                      <a:pt x="24227" y="17876"/>
                    </a:cubicBezTo>
                    <a:cubicBezTo>
                      <a:pt x="24762" y="17876"/>
                      <a:pt x="25528" y="17451"/>
                      <a:pt x="26478" y="15794"/>
                    </a:cubicBezTo>
                    <a:cubicBezTo>
                      <a:pt x="26478" y="15794"/>
                      <a:pt x="27673" y="16183"/>
                      <a:pt x="29103" y="16183"/>
                    </a:cubicBezTo>
                    <a:cubicBezTo>
                      <a:pt x="30904" y="16183"/>
                      <a:pt x="33078" y="15565"/>
                      <a:pt x="33699" y="12770"/>
                    </a:cubicBezTo>
                    <a:cubicBezTo>
                      <a:pt x="35330" y="5470"/>
                      <a:pt x="30695" y="4276"/>
                      <a:pt x="24349" y="3082"/>
                    </a:cubicBezTo>
                    <a:cubicBezTo>
                      <a:pt x="24170" y="2983"/>
                      <a:pt x="25125" y="1312"/>
                      <a:pt x="23096" y="317"/>
                    </a:cubicBezTo>
                    <a:cubicBezTo>
                      <a:pt x="22636" y="101"/>
                      <a:pt x="22150" y="0"/>
                      <a:pt x="2166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70"/>
              <p:cNvSpPr/>
              <p:nvPr/>
            </p:nvSpPr>
            <p:spPr>
              <a:xfrm>
                <a:off x="5980301" y="3247102"/>
                <a:ext cx="584712" cy="356868"/>
              </a:xfrm>
              <a:custGeom>
                <a:avLst/>
                <a:gdLst/>
                <a:ahLst/>
                <a:cxnLst/>
                <a:rect l="l" t="t" r="r" b="b"/>
                <a:pathLst>
                  <a:path w="35330" h="21563" extrusionOk="0">
                    <a:moveTo>
                      <a:pt x="21666" y="0"/>
                    </a:moveTo>
                    <a:cubicBezTo>
                      <a:pt x="20287" y="0"/>
                      <a:pt x="18930" y="816"/>
                      <a:pt x="18282" y="2068"/>
                    </a:cubicBezTo>
                    <a:cubicBezTo>
                      <a:pt x="18262" y="2068"/>
                      <a:pt x="18262" y="2088"/>
                      <a:pt x="18262" y="2088"/>
                    </a:cubicBezTo>
                    <a:cubicBezTo>
                      <a:pt x="18262" y="2088"/>
                      <a:pt x="16829" y="1459"/>
                      <a:pt x="15319" y="1459"/>
                    </a:cubicBezTo>
                    <a:cubicBezTo>
                      <a:pt x="13911" y="1459"/>
                      <a:pt x="12437" y="2005"/>
                      <a:pt x="11996" y="4117"/>
                    </a:cubicBezTo>
                    <a:cubicBezTo>
                      <a:pt x="11996" y="4117"/>
                      <a:pt x="11559" y="2642"/>
                      <a:pt x="10660" y="2642"/>
                    </a:cubicBezTo>
                    <a:cubicBezTo>
                      <a:pt x="10231" y="2642"/>
                      <a:pt x="9695" y="2980"/>
                      <a:pt x="9052" y="3978"/>
                    </a:cubicBezTo>
                    <a:cubicBezTo>
                      <a:pt x="9052" y="3978"/>
                      <a:pt x="7826" y="3668"/>
                      <a:pt x="6302" y="3668"/>
                    </a:cubicBezTo>
                    <a:cubicBezTo>
                      <a:pt x="4080" y="3668"/>
                      <a:pt x="1222" y="4326"/>
                      <a:pt x="597" y="7558"/>
                    </a:cubicBezTo>
                    <a:cubicBezTo>
                      <a:pt x="0" y="10741"/>
                      <a:pt x="4675" y="16033"/>
                      <a:pt x="10544" y="17226"/>
                    </a:cubicBezTo>
                    <a:cubicBezTo>
                      <a:pt x="10424" y="17922"/>
                      <a:pt x="9748" y="19574"/>
                      <a:pt x="11757" y="20906"/>
                    </a:cubicBezTo>
                    <a:cubicBezTo>
                      <a:pt x="12413" y="21346"/>
                      <a:pt x="13187" y="21563"/>
                      <a:pt x="13947" y="21563"/>
                    </a:cubicBezTo>
                    <a:cubicBezTo>
                      <a:pt x="15214" y="21563"/>
                      <a:pt x="16444" y="20961"/>
                      <a:pt x="17029" y="19792"/>
                    </a:cubicBezTo>
                    <a:lnTo>
                      <a:pt x="17108" y="19633"/>
                    </a:lnTo>
                    <a:cubicBezTo>
                      <a:pt x="17108" y="19633"/>
                      <a:pt x="18558" y="20350"/>
                      <a:pt x="20075" y="20350"/>
                    </a:cubicBezTo>
                    <a:cubicBezTo>
                      <a:pt x="21472" y="20350"/>
                      <a:pt x="22925" y="19742"/>
                      <a:pt x="23354" y="17405"/>
                    </a:cubicBezTo>
                    <a:cubicBezTo>
                      <a:pt x="23354" y="17405"/>
                      <a:pt x="23663" y="17876"/>
                      <a:pt x="24227" y="17876"/>
                    </a:cubicBezTo>
                    <a:cubicBezTo>
                      <a:pt x="24762" y="17876"/>
                      <a:pt x="25528" y="17451"/>
                      <a:pt x="26478" y="15794"/>
                    </a:cubicBezTo>
                    <a:cubicBezTo>
                      <a:pt x="26478" y="15794"/>
                      <a:pt x="27673" y="16183"/>
                      <a:pt x="29103" y="16183"/>
                    </a:cubicBezTo>
                    <a:cubicBezTo>
                      <a:pt x="30904" y="16183"/>
                      <a:pt x="33078" y="15565"/>
                      <a:pt x="33699" y="12770"/>
                    </a:cubicBezTo>
                    <a:cubicBezTo>
                      <a:pt x="35330" y="5470"/>
                      <a:pt x="30695" y="4276"/>
                      <a:pt x="24349" y="3082"/>
                    </a:cubicBezTo>
                    <a:cubicBezTo>
                      <a:pt x="24170" y="2983"/>
                      <a:pt x="25125" y="1312"/>
                      <a:pt x="23096" y="317"/>
                    </a:cubicBezTo>
                    <a:cubicBezTo>
                      <a:pt x="22636" y="101"/>
                      <a:pt x="22150" y="0"/>
                      <a:pt x="2166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70"/>
              <p:cNvSpPr/>
              <p:nvPr/>
            </p:nvSpPr>
            <p:spPr>
              <a:xfrm>
                <a:off x="6128517" y="3673661"/>
                <a:ext cx="426168" cy="260104"/>
              </a:xfrm>
              <a:custGeom>
                <a:avLst/>
                <a:gdLst/>
                <a:ahLst/>
                <a:cxnLst/>
                <a:rect l="l" t="t" r="r" b="b"/>
                <a:pathLst>
                  <a:path w="35330" h="21563" extrusionOk="0">
                    <a:moveTo>
                      <a:pt x="21666" y="0"/>
                    </a:moveTo>
                    <a:cubicBezTo>
                      <a:pt x="20287" y="0"/>
                      <a:pt x="18930" y="816"/>
                      <a:pt x="18282" y="2068"/>
                    </a:cubicBezTo>
                    <a:cubicBezTo>
                      <a:pt x="18262" y="2068"/>
                      <a:pt x="18262" y="2088"/>
                      <a:pt x="18262" y="2088"/>
                    </a:cubicBezTo>
                    <a:cubicBezTo>
                      <a:pt x="18262" y="2088"/>
                      <a:pt x="16829" y="1459"/>
                      <a:pt x="15319" y="1459"/>
                    </a:cubicBezTo>
                    <a:cubicBezTo>
                      <a:pt x="13911" y="1459"/>
                      <a:pt x="12437" y="2005"/>
                      <a:pt x="11996" y="4117"/>
                    </a:cubicBezTo>
                    <a:cubicBezTo>
                      <a:pt x="11996" y="4117"/>
                      <a:pt x="11559" y="2642"/>
                      <a:pt x="10660" y="2642"/>
                    </a:cubicBezTo>
                    <a:cubicBezTo>
                      <a:pt x="10231" y="2642"/>
                      <a:pt x="9695" y="2980"/>
                      <a:pt x="9052" y="3978"/>
                    </a:cubicBezTo>
                    <a:cubicBezTo>
                      <a:pt x="9052" y="3978"/>
                      <a:pt x="7826" y="3668"/>
                      <a:pt x="6302" y="3668"/>
                    </a:cubicBezTo>
                    <a:cubicBezTo>
                      <a:pt x="4080" y="3668"/>
                      <a:pt x="1222" y="4326"/>
                      <a:pt x="597" y="7558"/>
                    </a:cubicBezTo>
                    <a:cubicBezTo>
                      <a:pt x="0" y="10741"/>
                      <a:pt x="4675" y="16033"/>
                      <a:pt x="10544" y="17226"/>
                    </a:cubicBezTo>
                    <a:cubicBezTo>
                      <a:pt x="10424" y="17922"/>
                      <a:pt x="9748" y="19574"/>
                      <a:pt x="11757" y="20906"/>
                    </a:cubicBezTo>
                    <a:cubicBezTo>
                      <a:pt x="12413" y="21346"/>
                      <a:pt x="13187" y="21563"/>
                      <a:pt x="13947" y="21563"/>
                    </a:cubicBezTo>
                    <a:cubicBezTo>
                      <a:pt x="15214" y="21563"/>
                      <a:pt x="16444" y="20961"/>
                      <a:pt x="17029" y="19792"/>
                    </a:cubicBezTo>
                    <a:lnTo>
                      <a:pt x="17108" y="19633"/>
                    </a:lnTo>
                    <a:cubicBezTo>
                      <a:pt x="17108" y="19633"/>
                      <a:pt x="18558" y="20350"/>
                      <a:pt x="20075" y="20350"/>
                    </a:cubicBezTo>
                    <a:cubicBezTo>
                      <a:pt x="21472" y="20350"/>
                      <a:pt x="22925" y="19742"/>
                      <a:pt x="23354" y="17405"/>
                    </a:cubicBezTo>
                    <a:cubicBezTo>
                      <a:pt x="23354" y="17405"/>
                      <a:pt x="23663" y="17876"/>
                      <a:pt x="24227" y="17876"/>
                    </a:cubicBezTo>
                    <a:cubicBezTo>
                      <a:pt x="24762" y="17876"/>
                      <a:pt x="25528" y="17451"/>
                      <a:pt x="26478" y="15794"/>
                    </a:cubicBezTo>
                    <a:cubicBezTo>
                      <a:pt x="26478" y="15794"/>
                      <a:pt x="27673" y="16183"/>
                      <a:pt x="29103" y="16183"/>
                    </a:cubicBezTo>
                    <a:cubicBezTo>
                      <a:pt x="30904" y="16183"/>
                      <a:pt x="33078" y="15565"/>
                      <a:pt x="33699" y="12770"/>
                    </a:cubicBezTo>
                    <a:cubicBezTo>
                      <a:pt x="35330" y="5470"/>
                      <a:pt x="30695" y="4276"/>
                      <a:pt x="24349" y="3082"/>
                    </a:cubicBezTo>
                    <a:cubicBezTo>
                      <a:pt x="24170" y="2983"/>
                      <a:pt x="25125" y="1312"/>
                      <a:pt x="23096" y="317"/>
                    </a:cubicBezTo>
                    <a:cubicBezTo>
                      <a:pt x="22636" y="101"/>
                      <a:pt x="22150" y="0"/>
                      <a:pt x="2166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70"/>
              <p:cNvSpPr/>
              <p:nvPr/>
            </p:nvSpPr>
            <p:spPr>
              <a:xfrm>
                <a:off x="7588830" y="3073323"/>
                <a:ext cx="426168" cy="260104"/>
              </a:xfrm>
              <a:custGeom>
                <a:avLst/>
                <a:gdLst/>
                <a:ahLst/>
                <a:cxnLst/>
                <a:rect l="l" t="t" r="r" b="b"/>
                <a:pathLst>
                  <a:path w="35330" h="21563" extrusionOk="0">
                    <a:moveTo>
                      <a:pt x="21666" y="0"/>
                    </a:moveTo>
                    <a:cubicBezTo>
                      <a:pt x="20287" y="0"/>
                      <a:pt x="18930" y="816"/>
                      <a:pt x="18282" y="2068"/>
                    </a:cubicBezTo>
                    <a:cubicBezTo>
                      <a:pt x="18262" y="2068"/>
                      <a:pt x="18262" y="2088"/>
                      <a:pt x="18262" y="2088"/>
                    </a:cubicBezTo>
                    <a:cubicBezTo>
                      <a:pt x="18262" y="2088"/>
                      <a:pt x="16829" y="1459"/>
                      <a:pt x="15319" y="1459"/>
                    </a:cubicBezTo>
                    <a:cubicBezTo>
                      <a:pt x="13911" y="1459"/>
                      <a:pt x="12437" y="2005"/>
                      <a:pt x="11996" y="4117"/>
                    </a:cubicBezTo>
                    <a:cubicBezTo>
                      <a:pt x="11996" y="4117"/>
                      <a:pt x="11559" y="2642"/>
                      <a:pt x="10660" y="2642"/>
                    </a:cubicBezTo>
                    <a:cubicBezTo>
                      <a:pt x="10231" y="2642"/>
                      <a:pt x="9695" y="2980"/>
                      <a:pt x="9052" y="3978"/>
                    </a:cubicBezTo>
                    <a:cubicBezTo>
                      <a:pt x="9052" y="3978"/>
                      <a:pt x="7826" y="3668"/>
                      <a:pt x="6302" y="3668"/>
                    </a:cubicBezTo>
                    <a:cubicBezTo>
                      <a:pt x="4080" y="3668"/>
                      <a:pt x="1222" y="4326"/>
                      <a:pt x="597" y="7558"/>
                    </a:cubicBezTo>
                    <a:cubicBezTo>
                      <a:pt x="0" y="10741"/>
                      <a:pt x="4675" y="16033"/>
                      <a:pt x="10544" y="17226"/>
                    </a:cubicBezTo>
                    <a:cubicBezTo>
                      <a:pt x="10424" y="17922"/>
                      <a:pt x="9748" y="19574"/>
                      <a:pt x="11757" y="20906"/>
                    </a:cubicBezTo>
                    <a:cubicBezTo>
                      <a:pt x="12413" y="21346"/>
                      <a:pt x="13187" y="21563"/>
                      <a:pt x="13947" y="21563"/>
                    </a:cubicBezTo>
                    <a:cubicBezTo>
                      <a:pt x="15214" y="21563"/>
                      <a:pt x="16444" y="20961"/>
                      <a:pt x="17029" y="19792"/>
                    </a:cubicBezTo>
                    <a:lnTo>
                      <a:pt x="17108" y="19633"/>
                    </a:lnTo>
                    <a:cubicBezTo>
                      <a:pt x="17108" y="19633"/>
                      <a:pt x="18558" y="20350"/>
                      <a:pt x="20075" y="20350"/>
                    </a:cubicBezTo>
                    <a:cubicBezTo>
                      <a:pt x="21472" y="20350"/>
                      <a:pt x="22925" y="19742"/>
                      <a:pt x="23354" y="17405"/>
                    </a:cubicBezTo>
                    <a:cubicBezTo>
                      <a:pt x="23354" y="17405"/>
                      <a:pt x="23663" y="17876"/>
                      <a:pt x="24227" y="17876"/>
                    </a:cubicBezTo>
                    <a:cubicBezTo>
                      <a:pt x="24762" y="17876"/>
                      <a:pt x="25528" y="17451"/>
                      <a:pt x="26478" y="15794"/>
                    </a:cubicBezTo>
                    <a:cubicBezTo>
                      <a:pt x="26478" y="15794"/>
                      <a:pt x="27673" y="16183"/>
                      <a:pt x="29103" y="16183"/>
                    </a:cubicBezTo>
                    <a:cubicBezTo>
                      <a:pt x="30904" y="16183"/>
                      <a:pt x="33078" y="15565"/>
                      <a:pt x="33699" y="12770"/>
                    </a:cubicBezTo>
                    <a:cubicBezTo>
                      <a:pt x="35330" y="5470"/>
                      <a:pt x="30695" y="4276"/>
                      <a:pt x="24349" y="3082"/>
                    </a:cubicBezTo>
                    <a:cubicBezTo>
                      <a:pt x="24170" y="2983"/>
                      <a:pt x="25125" y="1312"/>
                      <a:pt x="23096" y="317"/>
                    </a:cubicBezTo>
                    <a:cubicBezTo>
                      <a:pt x="22636" y="101"/>
                      <a:pt x="22150" y="0"/>
                      <a:pt x="2166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2229;p70"/>
              <p:cNvSpPr/>
              <p:nvPr/>
            </p:nvSpPr>
            <p:spPr>
              <a:xfrm>
                <a:off x="7285217" y="3519773"/>
                <a:ext cx="426168" cy="260104"/>
              </a:xfrm>
              <a:custGeom>
                <a:avLst/>
                <a:gdLst/>
                <a:ahLst/>
                <a:cxnLst/>
                <a:rect l="l" t="t" r="r" b="b"/>
                <a:pathLst>
                  <a:path w="35330" h="21563" extrusionOk="0">
                    <a:moveTo>
                      <a:pt x="21666" y="0"/>
                    </a:moveTo>
                    <a:cubicBezTo>
                      <a:pt x="20287" y="0"/>
                      <a:pt x="18930" y="816"/>
                      <a:pt x="18282" y="2068"/>
                    </a:cubicBezTo>
                    <a:cubicBezTo>
                      <a:pt x="18262" y="2068"/>
                      <a:pt x="18262" y="2088"/>
                      <a:pt x="18262" y="2088"/>
                    </a:cubicBezTo>
                    <a:cubicBezTo>
                      <a:pt x="18262" y="2088"/>
                      <a:pt x="16829" y="1459"/>
                      <a:pt x="15319" y="1459"/>
                    </a:cubicBezTo>
                    <a:cubicBezTo>
                      <a:pt x="13911" y="1459"/>
                      <a:pt x="12437" y="2005"/>
                      <a:pt x="11996" y="4117"/>
                    </a:cubicBezTo>
                    <a:cubicBezTo>
                      <a:pt x="11996" y="4117"/>
                      <a:pt x="11559" y="2642"/>
                      <a:pt x="10660" y="2642"/>
                    </a:cubicBezTo>
                    <a:cubicBezTo>
                      <a:pt x="10231" y="2642"/>
                      <a:pt x="9695" y="2980"/>
                      <a:pt x="9052" y="3978"/>
                    </a:cubicBezTo>
                    <a:cubicBezTo>
                      <a:pt x="9052" y="3978"/>
                      <a:pt x="7826" y="3668"/>
                      <a:pt x="6302" y="3668"/>
                    </a:cubicBezTo>
                    <a:cubicBezTo>
                      <a:pt x="4080" y="3668"/>
                      <a:pt x="1222" y="4326"/>
                      <a:pt x="597" y="7558"/>
                    </a:cubicBezTo>
                    <a:cubicBezTo>
                      <a:pt x="0" y="10741"/>
                      <a:pt x="4675" y="16033"/>
                      <a:pt x="10544" y="17226"/>
                    </a:cubicBezTo>
                    <a:cubicBezTo>
                      <a:pt x="10424" y="17922"/>
                      <a:pt x="9748" y="19574"/>
                      <a:pt x="11757" y="20906"/>
                    </a:cubicBezTo>
                    <a:cubicBezTo>
                      <a:pt x="12413" y="21346"/>
                      <a:pt x="13187" y="21563"/>
                      <a:pt x="13947" y="21563"/>
                    </a:cubicBezTo>
                    <a:cubicBezTo>
                      <a:pt x="15214" y="21563"/>
                      <a:pt x="16444" y="20961"/>
                      <a:pt x="17029" y="19792"/>
                    </a:cubicBezTo>
                    <a:lnTo>
                      <a:pt x="17108" y="19633"/>
                    </a:lnTo>
                    <a:cubicBezTo>
                      <a:pt x="17108" y="19633"/>
                      <a:pt x="18558" y="20350"/>
                      <a:pt x="20075" y="20350"/>
                    </a:cubicBezTo>
                    <a:cubicBezTo>
                      <a:pt x="21472" y="20350"/>
                      <a:pt x="22925" y="19742"/>
                      <a:pt x="23354" y="17405"/>
                    </a:cubicBezTo>
                    <a:cubicBezTo>
                      <a:pt x="23354" y="17405"/>
                      <a:pt x="23663" y="17876"/>
                      <a:pt x="24227" y="17876"/>
                    </a:cubicBezTo>
                    <a:cubicBezTo>
                      <a:pt x="24762" y="17876"/>
                      <a:pt x="25528" y="17451"/>
                      <a:pt x="26478" y="15794"/>
                    </a:cubicBezTo>
                    <a:cubicBezTo>
                      <a:pt x="26478" y="15794"/>
                      <a:pt x="27673" y="16183"/>
                      <a:pt x="29103" y="16183"/>
                    </a:cubicBezTo>
                    <a:cubicBezTo>
                      <a:pt x="30904" y="16183"/>
                      <a:pt x="33078" y="15565"/>
                      <a:pt x="33699" y="12770"/>
                    </a:cubicBezTo>
                    <a:cubicBezTo>
                      <a:pt x="35330" y="5470"/>
                      <a:pt x="30695" y="4276"/>
                      <a:pt x="24349" y="3082"/>
                    </a:cubicBezTo>
                    <a:cubicBezTo>
                      <a:pt x="24170" y="2983"/>
                      <a:pt x="25125" y="1312"/>
                      <a:pt x="23096" y="317"/>
                    </a:cubicBezTo>
                    <a:cubicBezTo>
                      <a:pt x="22636" y="101"/>
                      <a:pt x="22150" y="0"/>
                      <a:pt x="2166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2230;p70"/>
              <p:cNvSpPr/>
              <p:nvPr/>
            </p:nvSpPr>
            <p:spPr>
              <a:xfrm>
                <a:off x="6571830" y="3339448"/>
                <a:ext cx="426168" cy="260104"/>
              </a:xfrm>
              <a:custGeom>
                <a:avLst/>
                <a:gdLst/>
                <a:ahLst/>
                <a:cxnLst/>
                <a:rect l="l" t="t" r="r" b="b"/>
                <a:pathLst>
                  <a:path w="35330" h="21563" extrusionOk="0">
                    <a:moveTo>
                      <a:pt x="21666" y="0"/>
                    </a:moveTo>
                    <a:cubicBezTo>
                      <a:pt x="20287" y="0"/>
                      <a:pt x="18930" y="816"/>
                      <a:pt x="18282" y="2068"/>
                    </a:cubicBezTo>
                    <a:cubicBezTo>
                      <a:pt x="18262" y="2068"/>
                      <a:pt x="18262" y="2088"/>
                      <a:pt x="18262" y="2088"/>
                    </a:cubicBezTo>
                    <a:cubicBezTo>
                      <a:pt x="18262" y="2088"/>
                      <a:pt x="16829" y="1459"/>
                      <a:pt x="15319" y="1459"/>
                    </a:cubicBezTo>
                    <a:cubicBezTo>
                      <a:pt x="13911" y="1459"/>
                      <a:pt x="12437" y="2005"/>
                      <a:pt x="11996" y="4117"/>
                    </a:cubicBezTo>
                    <a:cubicBezTo>
                      <a:pt x="11996" y="4117"/>
                      <a:pt x="11559" y="2642"/>
                      <a:pt x="10660" y="2642"/>
                    </a:cubicBezTo>
                    <a:cubicBezTo>
                      <a:pt x="10231" y="2642"/>
                      <a:pt x="9695" y="2980"/>
                      <a:pt x="9052" y="3978"/>
                    </a:cubicBezTo>
                    <a:cubicBezTo>
                      <a:pt x="9052" y="3978"/>
                      <a:pt x="7826" y="3668"/>
                      <a:pt x="6302" y="3668"/>
                    </a:cubicBezTo>
                    <a:cubicBezTo>
                      <a:pt x="4080" y="3668"/>
                      <a:pt x="1222" y="4326"/>
                      <a:pt x="597" y="7558"/>
                    </a:cubicBezTo>
                    <a:cubicBezTo>
                      <a:pt x="0" y="10741"/>
                      <a:pt x="4675" y="16033"/>
                      <a:pt x="10544" y="17226"/>
                    </a:cubicBezTo>
                    <a:cubicBezTo>
                      <a:pt x="10424" y="17922"/>
                      <a:pt x="9748" y="19574"/>
                      <a:pt x="11757" y="20906"/>
                    </a:cubicBezTo>
                    <a:cubicBezTo>
                      <a:pt x="12413" y="21346"/>
                      <a:pt x="13187" y="21563"/>
                      <a:pt x="13947" y="21563"/>
                    </a:cubicBezTo>
                    <a:cubicBezTo>
                      <a:pt x="15214" y="21563"/>
                      <a:pt x="16444" y="20961"/>
                      <a:pt x="17029" y="19792"/>
                    </a:cubicBezTo>
                    <a:lnTo>
                      <a:pt x="17108" y="19633"/>
                    </a:lnTo>
                    <a:cubicBezTo>
                      <a:pt x="17108" y="19633"/>
                      <a:pt x="18558" y="20350"/>
                      <a:pt x="20075" y="20350"/>
                    </a:cubicBezTo>
                    <a:cubicBezTo>
                      <a:pt x="21472" y="20350"/>
                      <a:pt x="22925" y="19742"/>
                      <a:pt x="23354" y="17405"/>
                    </a:cubicBezTo>
                    <a:cubicBezTo>
                      <a:pt x="23354" y="17405"/>
                      <a:pt x="23663" y="17876"/>
                      <a:pt x="24227" y="17876"/>
                    </a:cubicBezTo>
                    <a:cubicBezTo>
                      <a:pt x="24762" y="17876"/>
                      <a:pt x="25528" y="17451"/>
                      <a:pt x="26478" y="15794"/>
                    </a:cubicBezTo>
                    <a:cubicBezTo>
                      <a:pt x="26478" y="15794"/>
                      <a:pt x="27673" y="16183"/>
                      <a:pt x="29103" y="16183"/>
                    </a:cubicBezTo>
                    <a:cubicBezTo>
                      <a:pt x="30904" y="16183"/>
                      <a:pt x="33078" y="15565"/>
                      <a:pt x="33699" y="12770"/>
                    </a:cubicBezTo>
                    <a:cubicBezTo>
                      <a:pt x="35330" y="5470"/>
                      <a:pt x="30695" y="4276"/>
                      <a:pt x="24349" y="3082"/>
                    </a:cubicBezTo>
                    <a:cubicBezTo>
                      <a:pt x="24170" y="2983"/>
                      <a:pt x="25125" y="1312"/>
                      <a:pt x="23096" y="317"/>
                    </a:cubicBezTo>
                    <a:cubicBezTo>
                      <a:pt x="22636" y="101"/>
                      <a:pt x="22150" y="0"/>
                      <a:pt x="2166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70"/>
              <p:cNvSpPr/>
              <p:nvPr/>
            </p:nvSpPr>
            <p:spPr>
              <a:xfrm>
                <a:off x="6707314" y="3651895"/>
                <a:ext cx="328746" cy="200644"/>
              </a:xfrm>
              <a:custGeom>
                <a:avLst/>
                <a:gdLst/>
                <a:ahLst/>
                <a:cxnLst/>
                <a:rect l="l" t="t" r="r" b="b"/>
                <a:pathLst>
                  <a:path w="35330" h="21563" extrusionOk="0">
                    <a:moveTo>
                      <a:pt x="21666" y="0"/>
                    </a:moveTo>
                    <a:cubicBezTo>
                      <a:pt x="20287" y="0"/>
                      <a:pt x="18930" y="816"/>
                      <a:pt x="18282" y="2068"/>
                    </a:cubicBezTo>
                    <a:cubicBezTo>
                      <a:pt x="18262" y="2068"/>
                      <a:pt x="18262" y="2088"/>
                      <a:pt x="18262" y="2088"/>
                    </a:cubicBezTo>
                    <a:cubicBezTo>
                      <a:pt x="18262" y="2088"/>
                      <a:pt x="16829" y="1459"/>
                      <a:pt x="15319" y="1459"/>
                    </a:cubicBezTo>
                    <a:cubicBezTo>
                      <a:pt x="13911" y="1459"/>
                      <a:pt x="12437" y="2005"/>
                      <a:pt x="11996" y="4117"/>
                    </a:cubicBezTo>
                    <a:cubicBezTo>
                      <a:pt x="11996" y="4117"/>
                      <a:pt x="11559" y="2642"/>
                      <a:pt x="10660" y="2642"/>
                    </a:cubicBezTo>
                    <a:cubicBezTo>
                      <a:pt x="10231" y="2642"/>
                      <a:pt x="9695" y="2980"/>
                      <a:pt x="9052" y="3978"/>
                    </a:cubicBezTo>
                    <a:cubicBezTo>
                      <a:pt x="9052" y="3978"/>
                      <a:pt x="7826" y="3668"/>
                      <a:pt x="6302" y="3668"/>
                    </a:cubicBezTo>
                    <a:cubicBezTo>
                      <a:pt x="4080" y="3668"/>
                      <a:pt x="1222" y="4326"/>
                      <a:pt x="597" y="7558"/>
                    </a:cubicBezTo>
                    <a:cubicBezTo>
                      <a:pt x="0" y="10741"/>
                      <a:pt x="4675" y="16033"/>
                      <a:pt x="10544" y="17226"/>
                    </a:cubicBezTo>
                    <a:cubicBezTo>
                      <a:pt x="10424" y="17922"/>
                      <a:pt x="9748" y="19574"/>
                      <a:pt x="11757" y="20906"/>
                    </a:cubicBezTo>
                    <a:cubicBezTo>
                      <a:pt x="12413" y="21346"/>
                      <a:pt x="13187" y="21563"/>
                      <a:pt x="13947" y="21563"/>
                    </a:cubicBezTo>
                    <a:cubicBezTo>
                      <a:pt x="15214" y="21563"/>
                      <a:pt x="16444" y="20961"/>
                      <a:pt x="17029" y="19792"/>
                    </a:cubicBezTo>
                    <a:lnTo>
                      <a:pt x="17108" y="19633"/>
                    </a:lnTo>
                    <a:cubicBezTo>
                      <a:pt x="17108" y="19633"/>
                      <a:pt x="18558" y="20350"/>
                      <a:pt x="20075" y="20350"/>
                    </a:cubicBezTo>
                    <a:cubicBezTo>
                      <a:pt x="21472" y="20350"/>
                      <a:pt x="22925" y="19742"/>
                      <a:pt x="23354" y="17405"/>
                    </a:cubicBezTo>
                    <a:cubicBezTo>
                      <a:pt x="23354" y="17405"/>
                      <a:pt x="23663" y="17876"/>
                      <a:pt x="24227" y="17876"/>
                    </a:cubicBezTo>
                    <a:cubicBezTo>
                      <a:pt x="24762" y="17876"/>
                      <a:pt x="25528" y="17451"/>
                      <a:pt x="26478" y="15794"/>
                    </a:cubicBezTo>
                    <a:cubicBezTo>
                      <a:pt x="26478" y="15794"/>
                      <a:pt x="27673" y="16183"/>
                      <a:pt x="29103" y="16183"/>
                    </a:cubicBezTo>
                    <a:cubicBezTo>
                      <a:pt x="30904" y="16183"/>
                      <a:pt x="33078" y="15565"/>
                      <a:pt x="33699" y="12770"/>
                    </a:cubicBezTo>
                    <a:cubicBezTo>
                      <a:pt x="35330" y="5470"/>
                      <a:pt x="30695" y="4276"/>
                      <a:pt x="24349" y="3082"/>
                    </a:cubicBezTo>
                    <a:cubicBezTo>
                      <a:pt x="24170" y="2983"/>
                      <a:pt x="25125" y="1312"/>
                      <a:pt x="23096" y="317"/>
                    </a:cubicBezTo>
                    <a:cubicBezTo>
                      <a:pt x="22636" y="101"/>
                      <a:pt x="22150" y="0"/>
                      <a:pt x="2166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32" name="Google Shape;2232;p70"/>
            <p:cNvSpPr/>
            <p:nvPr/>
          </p:nvSpPr>
          <p:spPr>
            <a:xfrm flipH="1">
              <a:off x="5432506" y="3919469"/>
              <a:ext cx="3782125" cy="647025"/>
            </a:xfrm>
            <a:custGeom>
              <a:avLst/>
              <a:gdLst/>
              <a:ahLst/>
              <a:cxnLst/>
              <a:rect l="l" t="t" r="r" b="b"/>
              <a:pathLst>
                <a:path w="151285" h="25881" extrusionOk="0">
                  <a:moveTo>
                    <a:pt x="1" y="0"/>
                  </a:moveTo>
                  <a:lnTo>
                    <a:pt x="1" y="20649"/>
                  </a:lnTo>
                  <a:lnTo>
                    <a:pt x="151285" y="25881"/>
                  </a:lnTo>
                  <a:cubicBezTo>
                    <a:pt x="151285" y="25881"/>
                    <a:pt x="93516" y="19117"/>
                    <a:pt x="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33" name="Google Shape;2233;p70"/>
          <p:cNvSpPr/>
          <p:nvPr/>
        </p:nvSpPr>
        <p:spPr>
          <a:xfrm flipH="1">
            <a:off x="4907031" y="2158300"/>
            <a:ext cx="2000" cy="1025"/>
          </a:xfrm>
          <a:custGeom>
            <a:avLst/>
            <a:gdLst/>
            <a:ahLst/>
            <a:cxnLst/>
            <a:rect l="l" t="t" r="r" b="b"/>
            <a:pathLst>
              <a:path w="80" h="41" extrusionOk="0">
                <a:moveTo>
                  <a:pt x="0" y="1"/>
                </a:moveTo>
                <a:cubicBezTo>
                  <a:pt x="0" y="15"/>
                  <a:pt x="20" y="19"/>
                  <a:pt x="46" y="27"/>
                </a:cubicBezTo>
                <a:lnTo>
                  <a:pt x="46" y="27"/>
                </a:lnTo>
                <a:cubicBezTo>
                  <a:pt x="34" y="20"/>
                  <a:pt x="19" y="10"/>
                  <a:pt x="0" y="1"/>
                </a:cubicBezTo>
                <a:close/>
                <a:moveTo>
                  <a:pt x="46" y="27"/>
                </a:moveTo>
                <a:cubicBezTo>
                  <a:pt x="59" y="35"/>
                  <a:pt x="70" y="41"/>
                  <a:pt x="80" y="41"/>
                </a:cubicBezTo>
                <a:cubicBezTo>
                  <a:pt x="68" y="35"/>
                  <a:pt x="57" y="31"/>
                  <a:pt x="46" y="2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70"/>
          <p:cNvSpPr/>
          <p:nvPr/>
        </p:nvSpPr>
        <p:spPr>
          <a:xfrm flipH="1">
            <a:off x="4912481" y="2154325"/>
            <a:ext cx="1025" cy="1025"/>
          </a:xfrm>
          <a:custGeom>
            <a:avLst/>
            <a:gdLst/>
            <a:ahLst/>
            <a:cxnLst/>
            <a:rect l="l" t="t" r="r" b="b"/>
            <a:pathLst>
              <a:path w="41" h="41" extrusionOk="0">
                <a:moveTo>
                  <a:pt x="0" y="1"/>
                </a:moveTo>
                <a:cubicBezTo>
                  <a:pt x="0" y="1"/>
                  <a:pt x="20" y="41"/>
                  <a:pt x="40" y="41"/>
                </a:cubicBezTo>
                <a:cubicBezTo>
                  <a:pt x="40" y="41"/>
                  <a:pt x="20" y="1"/>
                  <a:pt x="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70"/>
          <p:cNvSpPr/>
          <p:nvPr/>
        </p:nvSpPr>
        <p:spPr>
          <a:xfrm flipH="1">
            <a:off x="4905031" y="2160800"/>
            <a:ext cx="1525" cy="1025"/>
          </a:xfrm>
          <a:custGeom>
            <a:avLst/>
            <a:gdLst/>
            <a:ahLst/>
            <a:cxnLst/>
            <a:rect l="l" t="t" r="r" b="b"/>
            <a:pathLst>
              <a:path w="61" h="41" extrusionOk="0">
                <a:moveTo>
                  <a:pt x="60" y="40"/>
                </a:moveTo>
                <a:lnTo>
                  <a:pt x="60" y="40"/>
                </a:ln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2236;p70"/>
          <p:cNvSpPr/>
          <p:nvPr/>
        </p:nvSpPr>
        <p:spPr>
          <a:xfrm flipH="1">
            <a:off x="4910006" y="2155825"/>
            <a:ext cx="1025" cy="1025"/>
          </a:xfrm>
          <a:custGeom>
            <a:avLst/>
            <a:gdLst/>
            <a:ahLst/>
            <a:cxnLst/>
            <a:rect l="l" t="t" r="r" b="b"/>
            <a:pathLst>
              <a:path w="41" h="41" extrusionOk="0">
                <a:moveTo>
                  <a:pt x="1" y="0"/>
                </a:moveTo>
                <a:cubicBezTo>
                  <a:pt x="1" y="20"/>
                  <a:pt x="21" y="40"/>
                  <a:pt x="40" y="40"/>
                </a:cubicBez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2237;p70"/>
          <p:cNvSpPr/>
          <p:nvPr/>
        </p:nvSpPr>
        <p:spPr>
          <a:xfrm flipH="1">
            <a:off x="4937356" y="2156325"/>
            <a:ext cx="3000" cy="5000"/>
          </a:xfrm>
          <a:custGeom>
            <a:avLst/>
            <a:gdLst/>
            <a:ahLst/>
            <a:cxnLst/>
            <a:rect l="l" t="t" r="r" b="b"/>
            <a:pathLst>
              <a:path w="120" h="200" extrusionOk="0">
                <a:moveTo>
                  <a:pt x="119" y="0"/>
                </a:moveTo>
                <a:lnTo>
                  <a:pt x="119" y="0"/>
                </a:lnTo>
                <a:cubicBezTo>
                  <a:pt x="80" y="60"/>
                  <a:pt x="20" y="120"/>
                  <a:pt x="0" y="199"/>
                </a:cubicBezTo>
                <a:cubicBezTo>
                  <a:pt x="40" y="120"/>
                  <a:pt x="99" y="80"/>
                  <a:pt x="11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2238;p70"/>
          <p:cNvSpPr/>
          <p:nvPr/>
        </p:nvSpPr>
        <p:spPr>
          <a:xfrm flipH="1">
            <a:off x="4947306" y="2170250"/>
            <a:ext cx="5500" cy="6475"/>
          </a:xfrm>
          <a:custGeom>
            <a:avLst/>
            <a:gdLst/>
            <a:ahLst/>
            <a:cxnLst/>
            <a:rect l="l" t="t" r="r" b="b"/>
            <a:pathLst>
              <a:path w="220" h="259" extrusionOk="0">
                <a:moveTo>
                  <a:pt x="220" y="0"/>
                </a:moveTo>
                <a:cubicBezTo>
                  <a:pt x="140" y="100"/>
                  <a:pt x="80" y="159"/>
                  <a:pt x="1" y="259"/>
                </a:cubicBezTo>
                <a:cubicBezTo>
                  <a:pt x="80" y="159"/>
                  <a:pt x="140" y="100"/>
                  <a:pt x="22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 name="Google Shape;2239;p70"/>
          <p:cNvSpPr/>
          <p:nvPr/>
        </p:nvSpPr>
        <p:spPr>
          <a:xfrm flipH="1">
            <a:off x="4941831" y="2163275"/>
            <a:ext cx="5000" cy="6000"/>
          </a:xfrm>
          <a:custGeom>
            <a:avLst/>
            <a:gdLst/>
            <a:ahLst/>
            <a:cxnLst/>
            <a:rect l="l" t="t" r="r" b="b"/>
            <a:pathLst>
              <a:path w="200" h="240" extrusionOk="0">
                <a:moveTo>
                  <a:pt x="199" y="1"/>
                </a:moveTo>
                <a:lnTo>
                  <a:pt x="199" y="1"/>
                </a:lnTo>
                <a:cubicBezTo>
                  <a:pt x="140" y="80"/>
                  <a:pt x="80" y="140"/>
                  <a:pt x="0" y="240"/>
                </a:cubicBezTo>
                <a:cubicBezTo>
                  <a:pt x="80" y="180"/>
                  <a:pt x="160" y="80"/>
                  <a:pt x="19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58" name="Google Shape;2258;p70"/>
          <p:cNvGrpSpPr/>
          <p:nvPr/>
        </p:nvGrpSpPr>
        <p:grpSpPr>
          <a:xfrm>
            <a:off x="6864477" y="332589"/>
            <a:ext cx="2040171" cy="1574763"/>
            <a:chOff x="9433156" y="52911"/>
            <a:chExt cx="2095418" cy="1109864"/>
          </a:xfrm>
        </p:grpSpPr>
        <p:sp>
          <p:nvSpPr>
            <p:cNvPr id="2259" name="Google Shape;2259;p70"/>
            <p:cNvSpPr/>
            <p:nvPr/>
          </p:nvSpPr>
          <p:spPr>
            <a:xfrm flipH="1">
              <a:off x="9433156" y="985700"/>
              <a:ext cx="338675" cy="177075"/>
            </a:xfrm>
            <a:custGeom>
              <a:avLst/>
              <a:gdLst/>
              <a:ahLst/>
              <a:cxnLst/>
              <a:rect l="l" t="t" r="r" b="b"/>
              <a:pathLst>
                <a:path w="13547" h="7083" extrusionOk="0">
                  <a:moveTo>
                    <a:pt x="0" y="0"/>
                  </a:moveTo>
                  <a:lnTo>
                    <a:pt x="4834" y="7082"/>
                  </a:lnTo>
                  <a:lnTo>
                    <a:pt x="13547" y="3700"/>
                  </a:lnTo>
                  <a:cubicBezTo>
                    <a:pt x="12824" y="3514"/>
                    <a:pt x="12149" y="3434"/>
                    <a:pt x="11524" y="3434"/>
                  </a:cubicBezTo>
                  <a:cubicBezTo>
                    <a:pt x="7953" y="3434"/>
                    <a:pt x="6008" y="6028"/>
                    <a:pt x="6008" y="6028"/>
                  </a:cubicBezTo>
                  <a:cubicBezTo>
                    <a:pt x="5232" y="1493"/>
                    <a:pt x="0" y="1"/>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0" name="Google Shape;2260;p70"/>
            <p:cNvSpPr/>
            <p:nvPr/>
          </p:nvSpPr>
          <p:spPr>
            <a:xfrm flipH="1">
              <a:off x="11262499" y="52911"/>
              <a:ext cx="266075" cy="109450"/>
            </a:xfrm>
            <a:custGeom>
              <a:avLst/>
              <a:gdLst/>
              <a:ahLst/>
              <a:cxnLst/>
              <a:rect l="l" t="t" r="r" b="b"/>
              <a:pathLst>
                <a:path w="10643" h="4378" extrusionOk="0">
                  <a:moveTo>
                    <a:pt x="0" y="1"/>
                  </a:moveTo>
                  <a:lnTo>
                    <a:pt x="4794" y="4377"/>
                  </a:lnTo>
                  <a:lnTo>
                    <a:pt x="10643" y="339"/>
                  </a:lnTo>
                  <a:cubicBezTo>
                    <a:pt x="10607" y="339"/>
                    <a:pt x="10571" y="338"/>
                    <a:pt x="10536" y="338"/>
                  </a:cubicBezTo>
                  <a:cubicBezTo>
                    <a:pt x="6837" y="338"/>
                    <a:pt x="5491" y="3403"/>
                    <a:pt x="5491" y="3403"/>
                  </a:cubicBezTo>
                  <a:cubicBezTo>
                    <a:pt x="4138" y="180"/>
                    <a:pt x="0" y="1"/>
                    <a:pt x="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 name="Ορθογώνιο 5">
            <a:extLst>
              <a:ext uri="{FF2B5EF4-FFF2-40B4-BE49-F238E27FC236}">
                <a16:creationId xmlns:a16="http://schemas.microsoft.com/office/drawing/2014/main" id="{B8F64C3D-C8E6-F4E0-5650-7251276030B3}"/>
              </a:ext>
            </a:extLst>
          </p:cNvPr>
          <p:cNvSpPr/>
          <p:nvPr/>
        </p:nvSpPr>
        <p:spPr>
          <a:xfrm flipH="1">
            <a:off x="362967" y="3163120"/>
            <a:ext cx="4430963" cy="1013398"/>
          </a:xfrm>
          <a:prstGeom prst="rect">
            <a:avLst/>
          </a:prstGeom>
          <a:solidFill>
            <a:srgbClr val="F2E2DF"/>
          </a:solidFill>
          <a:ln>
            <a:solidFill>
              <a:srgbClr val="F2E2D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A656E79-FEC3-B831-A98C-F207E2DC2385}"/>
              </a:ext>
            </a:extLst>
          </p:cNvPr>
          <p:cNvSpPr txBox="1"/>
          <p:nvPr/>
        </p:nvSpPr>
        <p:spPr>
          <a:xfrm>
            <a:off x="156912" y="268034"/>
            <a:ext cx="6324431" cy="461665"/>
          </a:xfrm>
          <a:prstGeom prst="rect">
            <a:avLst/>
          </a:prstGeom>
          <a:noFill/>
        </p:spPr>
        <p:txBody>
          <a:bodyPr wrap="square" rtlCol="0">
            <a:spAutoFit/>
          </a:bodyPr>
          <a:lstStyle/>
          <a:p>
            <a:pPr algn="ctr"/>
            <a:r>
              <a:rPr lang="el-GR" sz="1200" dirty="0">
                <a:solidFill>
                  <a:srgbClr val="38271F"/>
                </a:solidFill>
                <a:latin typeface="Arial Black" panose="020B0A04020102020204" pitchFamily="34" charset="0"/>
              </a:rPr>
              <a:t>Σε μαθητές της τάξης Α’ Γυμνασίου παρατίθεται το εξής περιβαλλοντικό πρόβλημα:</a:t>
            </a:r>
          </a:p>
        </p:txBody>
      </p:sp>
      <p:sp>
        <p:nvSpPr>
          <p:cNvPr id="8" name="TextBox 7">
            <a:extLst>
              <a:ext uri="{FF2B5EF4-FFF2-40B4-BE49-F238E27FC236}">
                <a16:creationId xmlns:a16="http://schemas.microsoft.com/office/drawing/2014/main" id="{79FFC862-4BC1-0862-02FB-608AC60180A8}"/>
              </a:ext>
            </a:extLst>
          </p:cNvPr>
          <p:cNvSpPr txBox="1"/>
          <p:nvPr/>
        </p:nvSpPr>
        <p:spPr>
          <a:xfrm>
            <a:off x="441822" y="743682"/>
            <a:ext cx="5754612" cy="3616375"/>
          </a:xfrm>
          <a:prstGeom prst="rect">
            <a:avLst/>
          </a:prstGeom>
          <a:noFill/>
          <a:ln>
            <a:noFill/>
          </a:ln>
          <a:effectLst/>
        </p:spPr>
        <p:txBody>
          <a:bodyPr wrap="square" rtlCol="0">
            <a:spAutoFit/>
          </a:bodyPr>
          <a:lstStyle/>
          <a:p>
            <a:pPr algn="ctr"/>
            <a:r>
              <a:rPr lang="el-GR" sz="1000" b="1" dirty="0">
                <a:solidFill>
                  <a:srgbClr val="38271F"/>
                </a:solidFill>
                <a:latin typeface="Book Antiqua" panose="02040602050305030304" pitchFamily="18" charset="0"/>
              </a:rPr>
              <a:t>Στην Πυρκαγιά της Πάρνηθας τον Αύγουστο του 2023, κάηκαν συνολικά 60.570 στρέμματα δασικής έκτασης. Εφόσον κρίθηκε ασφαλής η προσέγγιση του καμένου εδάφους για τους εθελοντές, συντονίστηκε μια ομάδα 3.000 ατόμων από την WWF  με σκοπό την αναδάσωση του Εθνικού δρυμού. Οι εθελοντές φυτεύουν ανά ημέρα τόσα στρέμματα όσα αντιστοιχούν στο 3 % του εδάφους καμένης γης.</a:t>
            </a:r>
            <a:endParaRPr lang="en-US" sz="1000" b="1" dirty="0">
              <a:solidFill>
                <a:srgbClr val="38271F"/>
              </a:solidFill>
              <a:latin typeface="Book Antiqua" panose="02040602050305030304" pitchFamily="18" charset="0"/>
            </a:endParaRPr>
          </a:p>
          <a:p>
            <a:pPr algn="ctr"/>
            <a:endParaRPr lang="el-GR" sz="900" dirty="0">
              <a:solidFill>
                <a:srgbClr val="38271F"/>
              </a:solidFill>
              <a:latin typeface="Book Antiqua" panose="02040602050305030304" pitchFamily="18" charset="0"/>
            </a:endParaRPr>
          </a:p>
          <a:p>
            <a:r>
              <a:rPr lang="el-GR" sz="1000" b="1" dirty="0">
                <a:solidFill>
                  <a:srgbClr val="38271F"/>
                </a:solidFill>
                <a:latin typeface="Book Antiqua" panose="02040602050305030304" pitchFamily="18" charset="0"/>
              </a:rPr>
              <a:t>[1]  </a:t>
            </a:r>
            <a:r>
              <a:rPr lang="el-GR" sz="1000" dirty="0">
                <a:solidFill>
                  <a:srgbClr val="38271F"/>
                </a:solidFill>
                <a:latin typeface="Book Antiqua" panose="02040602050305030304" pitchFamily="18" charset="0"/>
              </a:rPr>
              <a:t>Βρείτε τον αριθμό των στρεμμάτων στα οποία φυτεύουν όλοι μαζί οι εθελοντές καθημερινά και τον αριθμό των στρεμμάτων που αντιστοιχεί σε κάθε εθελοντή ξεχωριστά αν τα μοιράσουν δίκαια.</a:t>
            </a:r>
          </a:p>
          <a:p>
            <a:r>
              <a:rPr lang="el-GR" sz="1000" b="1" dirty="0">
                <a:solidFill>
                  <a:srgbClr val="38271F"/>
                </a:solidFill>
                <a:latin typeface="Book Antiqua" panose="02040602050305030304" pitchFamily="18" charset="0"/>
              </a:rPr>
              <a:t>[2]  </a:t>
            </a:r>
            <a:r>
              <a:rPr lang="el-GR" sz="1000" dirty="0">
                <a:solidFill>
                  <a:srgbClr val="38271F"/>
                </a:solidFill>
                <a:latin typeface="Book Antiqua" panose="02040602050305030304" pitchFamily="18" charset="0"/>
              </a:rPr>
              <a:t>Για να είναι εφικτή η πλήρης αποκατάσταση του καμένου εδάφους μέσα σε 15 έτη, τι ποσοστό ( % ) καμένης γης  πρέπει να φυτεύουν όλοι μαζί οι εθελοντές ανά ημέρα; </a:t>
            </a:r>
          </a:p>
          <a:p>
            <a:pPr algn="ctr"/>
            <a:r>
              <a:rPr lang="el-GR" sz="1000" dirty="0">
                <a:solidFill>
                  <a:srgbClr val="38271F"/>
                </a:solidFill>
                <a:latin typeface="Book Antiqua" panose="02040602050305030304" pitchFamily="18" charset="0"/>
              </a:rPr>
              <a:t>- Για το ερώτημα [2] να γίνει </a:t>
            </a:r>
            <a:r>
              <a:rPr lang="el-GR" sz="1000" b="1" dirty="0">
                <a:solidFill>
                  <a:srgbClr val="38271F"/>
                </a:solidFill>
                <a:latin typeface="Book Antiqua" panose="02040602050305030304" pitchFamily="18" charset="0"/>
              </a:rPr>
              <a:t>στρογγυλοποίηση</a:t>
            </a:r>
            <a:r>
              <a:rPr lang="el-GR" sz="1000" dirty="0">
                <a:solidFill>
                  <a:srgbClr val="38271F"/>
                </a:solidFill>
                <a:latin typeface="Book Antiqua" panose="02040602050305030304" pitchFamily="18" charset="0"/>
              </a:rPr>
              <a:t> των αριθμών στο πρώτο δεκαδικό ψηφίο και </a:t>
            </a:r>
            <a:r>
              <a:rPr lang="el-GR" sz="1000" b="1" dirty="0">
                <a:solidFill>
                  <a:srgbClr val="38271F"/>
                </a:solidFill>
                <a:latin typeface="Book Antiqua" panose="02040602050305030304" pitchFamily="18" charset="0"/>
              </a:rPr>
              <a:t>στρογγυλοποίηση</a:t>
            </a:r>
            <a:r>
              <a:rPr lang="el-GR" sz="1000" dirty="0">
                <a:solidFill>
                  <a:srgbClr val="38271F"/>
                </a:solidFill>
                <a:latin typeface="Book Antiqua" panose="02040602050305030304" pitchFamily="18" charset="0"/>
              </a:rPr>
              <a:t> του ποσοστού στο δεύτερο δεκαδικό ψηφίο –</a:t>
            </a:r>
            <a:endParaRPr lang="en-US" sz="1000" dirty="0">
              <a:solidFill>
                <a:srgbClr val="38271F"/>
              </a:solidFill>
              <a:latin typeface="Book Antiqua" panose="02040602050305030304" pitchFamily="18" charset="0"/>
            </a:endParaRPr>
          </a:p>
          <a:p>
            <a:r>
              <a:rPr lang="el-GR" sz="1000" b="1" dirty="0">
                <a:solidFill>
                  <a:srgbClr val="38271F"/>
                </a:solidFill>
                <a:latin typeface="Book Antiqua" panose="02040602050305030304" pitchFamily="18" charset="0"/>
              </a:rPr>
              <a:t>[3]  </a:t>
            </a:r>
            <a:r>
              <a:rPr lang="el-GR" sz="1000" dirty="0">
                <a:solidFill>
                  <a:srgbClr val="38271F"/>
                </a:solidFill>
                <a:latin typeface="Book Antiqua" panose="02040602050305030304" pitchFamily="18" charset="0"/>
              </a:rPr>
              <a:t>Τώρα από τους 3.000 εθελοντές: </a:t>
            </a:r>
          </a:p>
          <a:p>
            <a:pPr algn="ctr"/>
            <a:r>
              <a:rPr lang="el-GR" sz="1000" dirty="0">
                <a:solidFill>
                  <a:srgbClr val="38271F"/>
                </a:solidFill>
                <a:latin typeface="Book Antiqua" panose="02040602050305030304" pitchFamily="18" charset="0"/>
              </a:rPr>
              <a:t>• Το 50% από αυτούς είναι αρχάριοι (είναι η πρώτη τους φύτευση) και φυτεύουν κάθε μέρα το 3% του εδάφους καμένης γης.</a:t>
            </a:r>
          </a:p>
          <a:p>
            <a:pPr algn="ctr"/>
            <a:endParaRPr lang="el-GR" sz="1000" dirty="0">
              <a:solidFill>
                <a:srgbClr val="38271F"/>
              </a:solidFill>
              <a:latin typeface="Book Antiqua" panose="02040602050305030304" pitchFamily="18" charset="0"/>
            </a:endParaRPr>
          </a:p>
          <a:p>
            <a:pPr algn="ctr"/>
            <a:r>
              <a:rPr lang="el-GR" sz="1000" dirty="0">
                <a:solidFill>
                  <a:srgbClr val="38271F"/>
                </a:solidFill>
                <a:latin typeface="Book Antiqua" panose="02040602050305030304" pitchFamily="18" charset="0"/>
              </a:rPr>
              <a:t>• Το 20% είναι influencers (μοιράζονται στα κοινωνικά δίκτυα την δράση τους όσο φυτεύουν), άρα φυτεύουν κάθε μέρα το μισό από αυτό που φυτεύουν οι αρχάριοι. (1.5% της καμένης γης).</a:t>
            </a:r>
          </a:p>
          <a:p>
            <a:pPr algn="ctr"/>
            <a:endParaRPr lang="el-GR" sz="1000" dirty="0">
              <a:solidFill>
                <a:srgbClr val="38271F"/>
              </a:solidFill>
              <a:latin typeface="Book Antiqua" panose="02040602050305030304" pitchFamily="18" charset="0"/>
            </a:endParaRPr>
          </a:p>
          <a:p>
            <a:pPr algn="ctr"/>
            <a:r>
              <a:rPr lang="el-GR" sz="1000" dirty="0">
                <a:solidFill>
                  <a:srgbClr val="38271F"/>
                </a:solidFill>
                <a:latin typeface="Book Antiqua" panose="02040602050305030304" pitchFamily="18" charset="0"/>
              </a:rPr>
              <a:t>• Και οι υπόλοιποι γνωρίζουν (είναι έμπειροι φυτευτές), οπότε φυτεύουν 3 φορές περισσότερη έκταση από τους αρχάριους. (9% της καμένης έκτασης)</a:t>
            </a:r>
          </a:p>
          <a:p>
            <a:pPr algn="ctr"/>
            <a:endParaRPr lang="el-GR" sz="1000" dirty="0">
              <a:solidFill>
                <a:srgbClr val="38271F"/>
              </a:solidFill>
              <a:latin typeface="Book Antiqua" panose="02040602050305030304" pitchFamily="18" charset="0"/>
            </a:endParaRPr>
          </a:p>
          <a:p>
            <a:pPr algn="ctr"/>
            <a:r>
              <a:rPr lang="el-GR" sz="1000" dirty="0">
                <a:solidFill>
                  <a:srgbClr val="38271F"/>
                </a:solidFill>
                <a:latin typeface="Book Antiqua" panose="02040602050305030304" pitchFamily="18" charset="0"/>
              </a:rPr>
              <a:t>   Πόσες μέρες θα τους πάρει να φυτέψουν σε ολόκληρη την συνολική έκταση;</a:t>
            </a:r>
          </a:p>
        </p:txBody>
      </p:sp>
    </p:spTree>
  </p:cSld>
  <p:clrMapOvr>
    <a:masterClrMapping/>
  </p:clrMapOvr>
  <p:transition spd="med">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3">
            <a:extLst>
              <a:ext uri="{FF2B5EF4-FFF2-40B4-BE49-F238E27FC236}">
                <a16:creationId xmlns:a16="http://schemas.microsoft.com/office/drawing/2014/main" id="{C944C42C-2DF3-F7B4-5AFB-28E0A79EE034}"/>
              </a:ext>
            </a:extLst>
          </p:cNvPr>
          <p:cNvSpPr/>
          <p:nvPr/>
        </p:nvSpPr>
        <p:spPr>
          <a:xfrm>
            <a:off x="788757" y="3277667"/>
            <a:ext cx="3936806" cy="844599"/>
          </a:xfrm>
          <a:prstGeom prst="rect">
            <a:avLst/>
          </a:prstGeom>
          <a:solidFill>
            <a:srgbClr val="F2E2DF"/>
          </a:solidFill>
          <a:ln>
            <a:solidFill>
              <a:srgbClr val="F2E2D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Ορθογώνιο 5">
            <a:extLst>
              <a:ext uri="{FF2B5EF4-FFF2-40B4-BE49-F238E27FC236}">
                <a16:creationId xmlns:a16="http://schemas.microsoft.com/office/drawing/2014/main" id="{C06043A4-069E-D0F4-DBD1-F604C7CD3EB8}"/>
              </a:ext>
            </a:extLst>
          </p:cNvPr>
          <p:cNvSpPr/>
          <p:nvPr/>
        </p:nvSpPr>
        <p:spPr>
          <a:xfrm>
            <a:off x="1440391" y="1050170"/>
            <a:ext cx="6570343" cy="2552429"/>
          </a:xfrm>
          <a:prstGeom prst="rect">
            <a:avLst/>
          </a:prstGeom>
          <a:solidFill>
            <a:srgbClr val="798866"/>
          </a:solidFill>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pic>
        <p:nvPicPr>
          <p:cNvPr id="2" name="Εικόνα 1">
            <a:extLst>
              <a:ext uri="{FF2B5EF4-FFF2-40B4-BE49-F238E27FC236}">
                <a16:creationId xmlns:a16="http://schemas.microsoft.com/office/drawing/2014/main" id="{FA8F8FEC-C511-3360-E6C1-6A65686E4E26}"/>
              </a:ext>
            </a:extLst>
          </p:cNvPr>
          <p:cNvPicPr>
            <a:picLocks noChangeAspect="1"/>
          </p:cNvPicPr>
          <p:nvPr/>
        </p:nvPicPr>
        <p:blipFill>
          <a:blip r:embed="rId2"/>
          <a:stretch>
            <a:fillRect/>
          </a:stretch>
        </p:blipFill>
        <p:spPr>
          <a:xfrm flipH="1">
            <a:off x="-148356" y="642713"/>
            <a:ext cx="1959704" cy="4410980"/>
          </a:xfrm>
          <a:prstGeom prst="rect">
            <a:avLst/>
          </a:prstGeom>
        </p:spPr>
      </p:pic>
      <p:sp>
        <p:nvSpPr>
          <p:cNvPr id="3" name="TextBox 2">
            <a:extLst>
              <a:ext uri="{FF2B5EF4-FFF2-40B4-BE49-F238E27FC236}">
                <a16:creationId xmlns:a16="http://schemas.microsoft.com/office/drawing/2014/main" id="{8903A39B-272C-7CF8-4C81-E497BA5E347A}"/>
              </a:ext>
            </a:extLst>
          </p:cNvPr>
          <p:cNvSpPr txBox="1"/>
          <p:nvPr/>
        </p:nvSpPr>
        <p:spPr>
          <a:xfrm>
            <a:off x="1811348" y="1287589"/>
            <a:ext cx="5828428" cy="2123658"/>
          </a:xfrm>
          <a:prstGeom prst="rect">
            <a:avLst/>
          </a:prstGeom>
          <a:noFill/>
        </p:spPr>
        <p:txBody>
          <a:bodyPr wrap="square" rtlCol="0">
            <a:spAutoFit/>
          </a:bodyPr>
          <a:lstStyle/>
          <a:p>
            <a:r>
              <a:rPr lang="el-GR" sz="1200" dirty="0">
                <a:solidFill>
                  <a:srgbClr val="38271F"/>
                </a:solidFill>
                <a:latin typeface="Book Antiqua" panose="02040602050305030304" pitchFamily="18" charset="0"/>
              </a:rPr>
              <a:t>  Οι δασικές πυρκαγιές στο βουνό της Πάρνηθας αντιπροσωπεύουν μια επιδημία που χτυπά το φυσικό και πολιτιστικό κεφάλαιο της περιοχής. Το καλοκαίρι στην Πάρνηθα, συχνά, είναι η περίοδος που επιδεινώνονται οι προβληματικές συνθήκες και εκδηλώνονται οι μεγαλύτερες σε έκταση πυρκαγιές. </a:t>
            </a:r>
          </a:p>
          <a:p>
            <a:r>
              <a:rPr lang="el-GR" sz="1200" dirty="0">
                <a:solidFill>
                  <a:srgbClr val="38271F"/>
                </a:solidFill>
                <a:latin typeface="Book Antiqua" panose="02040602050305030304" pitchFamily="18" charset="0"/>
              </a:rPr>
              <a:t>  Κατά τη διάρκεια του καλοκαιριού, εκατοντάδες εθελοντές συμμετέχουν ενεργά σε προγράμματα κατάσβεσης και διάσωσης, προσφέροντας τον χρόνο και τις δεξιότητές τους. Ο εθελοντισμός αυτός αποτελεί την κινητήρια δύναμη πίσω από τις προσπάθειες αντιμετώπισης των καταστροφικών πυρκαγιών, ενισχύοντας τη συλλογική προσπάθεια για την προστασία </a:t>
            </a:r>
            <a:r>
              <a:rPr lang="el-GR" sz="1200">
                <a:solidFill>
                  <a:srgbClr val="38271F"/>
                </a:solidFill>
                <a:latin typeface="Book Antiqua" panose="02040602050305030304" pitchFamily="18" charset="0"/>
              </a:rPr>
              <a:t>του παρθένου </a:t>
            </a:r>
            <a:r>
              <a:rPr lang="el-GR" sz="1200" dirty="0">
                <a:solidFill>
                  <a:srgbClr val="38271F"/>
                </a:solidFill>
                <a:latin typeface="Book Antiqua" panose="02040602050305030304" pitchFamily="18" charset="0"/>
              </a:rPr>
              <a:t>δάσους και της πανίδας. Η προστασία του φυσικού πλούτου και της άγριας ζωής απαιτεί την προσοχή όλων μας.</a:t>
            </a:r>
          </a:p>
        </p:txBody>
      </p:sp>
      <p:sp>
        <p:nvSpPr>
          <p:cNvPr id="5" name="TextBox 4">
            <a:extLst>
              <a:ext uri="{FF2B5EF4-FFF2-40B4-BE49-F238E27FC236}">
                <a16:creationId xmlns:a16="http://schemas.microsoft.com/office/drawing/2014/main" id="{5749333F-9462-5C5E-E25C-809312CEE42F}"/>
              </a:ext>
            </a:extLst>
          </p:cNvPr>
          <p:cNvSpPr txBox="1"/>
          <p:nvPr/>
        </p:nvSpPr>
        <p:spPr>
          <a:xfrm>
            <a:off x="1755506" y="473436"/>
            <a:ext cx="5940111" cy="338554"/>
          </a:xfrm>
          <a:prstGeom prst="rect">
            <a:avLst/>
          </a:prstGeom>
          <a:noFill/>
        </p:spPr>
        <p:txBody>
          <a:bodyPr wrap="square" rtlCol="0">
            <a:spAutoFit/>
          </a:bodyPr>
          <a:lstStyle/>
          <a:p>
            <a:pPr algn="ctr"/>
            <a:r>
              <a:rPr lang="el-GR" sz="1600" b="1" dirty="0">
                <a:solidFill>
                  <a:srgbClr val="38271F"/>
                </a:solidFill>
              </a:rPr>
              <a:t>Κεντρικό περιβαλλοντικό ζήτημα του προβλήματος:</a:t>
            </a:r>
            <a:endParaRPr lang="en-US" sz="1600" b="1" dirty="0">
              <a:solidFill>
                <a:srgbClr val="38271F"/>
              </a:solidFill>
            </a:endParaRPr>
          </a:p>
        </p:txBody>
      </p:sp>
    </p:spTree>
    <p:extLst>
      <p:ext uri="{BB962C8B-B14F-4D97-AF65-F5344CB8AC3E}">
        <p14:creationId xmlns:p14="http://schemas.microsoft.com/office/powerpoint/2010/main" val="3020520591"/>
      </p:ext>
    </p:extLst>
  </p:cSld>
  <p:clrMapOvr>
    <a:masterClrMapping/>
  </p:clrMapOvr>
  <p:transition spd="med">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29"/>
        <p:cNvGrpSpPr/>
        <p:nvPr/>
      </p:nvGrpSpPr>
      <p:grpSpPr>
        <a:xfrm>
          <a:off x="0" y="0"/>
          <a:ext cx="0" cy="0"/>
          <a:chOff x="0" y="0"/>
          <a:chExt cx="0" cy="0"/>
        </a:xfrm>
      </p:grpSpPr>
      <p:grpSp>
        <p:nvGrpSpPr>
          <p:cNvPr id="2130" name="Google Shape;2130;p70"/>
          <p:cNvGrpSpPr/>
          <p:nvPr/>
        </p:nvGrpSpPr>
        <p:grpSpPr>
          <a:xfrm>
            <a:off x="5432506" y="387981"/>
            <a:ext cx="3785100" cy="4364475"/>
            <a:chOff x="5432506" y="387981"/>
            <a:chExt cx="3785100" cy="4364475"/>
          </a:xfrm>
        </p:grpSpPr>
        <p:grpSp>
          <p:nvGrpSpPr>
            <p:cNvPr id="2131" name="Google Shape;2131;p70"/>
            <p:cNvGrpSpPr/>
            <p:nvPr/>
          </p:nvGrpSpPr>
          <p:grpSpPr>
            <a:xfrm>
              <a:off x="5831117" y="387981"/>
              <a:ext cx="3386489" cy="4364475"/>
              <a:chOff x="5831117" y="471963"/>
              <a:chExt cx="3386489" cy="4364475"/>
            </a:xfrm>
          </p:grpSpPr>
          <p:sp>
            <p:nvSpPr>
              <p:cNvPr id="2132" name="Google Shape;2132;p70"/>
              <p:cNvSpPr/>
              <p:nvPr/>
            </p:nvSpPr>
            <p:spPr>
              <a:xfrm flipH="1">
                <a:off x="6758531" y="3439400"/>
                <a:ext cx="76625" cy="1243325"/>
              </a:xfrm>
              <a:custGeom>
                <a:avLst/>
                <a:gdLst/>
                <a:ahLst/>
                <a:cxnLst/>
                <a:rect l="l" t="t" r="r" b="b"/>
                <a:pathLst>
                  <a:path w="3065" h="49733" extrusionOk="0">
                    <a:moveTo>
                      <a:pt x="2010" y="1"/>
                    </a:moveTo>
                    <a:lnTo>
                      <a:pt x="1" y="49553"/>
                    </a:lnTo>
                    <a:lnTo>
                      <a:pt x="2070" y="49732"/>
                    </a:lnTo>
                    <a:lnTo>
                      <a:pt x="3064" y="100"/>
                    </a:lnTo>
                    <a:lnTo>
                      <a:pt x="2010"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33" name="Google Shape;2133;p70"/>
              <p:cNvSpPr/>
              <p:nvPr/>
            </p:nvSpPr>
            <p:spPr>
              <a:xfrm flipH="1">
                <a:off x="6675481" y="3658225"/>
                <a:ext cx="95025" cy="163150"/>
              </a:xfrm>
              <a:custGeom>
                <a:avLst/>
                <a:gdLst/>
                <a:ahLst/>
                <a:cxnLst/>
                <a:rect l="l" t="t" r="r" b="b"/>
                <a:pathLst>
                  <a:path w="3801" h="6526" extrusionOk="0">
                    <a:moveTo>
                      <a:pt x="3800" y="0"/>
                    </a:moveTo>
                    <a:lnTo>
                      <a:pt x="2925" y="100"/>
                    </a:lnTo>
                    <a:lnTo>
                      <a:pt x="1" y="3899"/>
                    </a:lnTo>
                    <a:lnTo>
                      <a:pt x="1" y="6525"/>
                    </a:lnTo>
                    <a:lnTo>
                      <a:pt x="3800"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34" name="Google Shape;2134;p70"/>
              <p:cNvSpPr/>
              <p:nvPr/>
            </p:nvSpPr>
            <p:spPr>
              <a:xfrm flipH="1">
                <a:off x="6726206" y="4112275"/>
                <a:ext cx="52250" cy="126850"/>
              </a:xfrm>
              <a:custGeom>
                <a:avLst/>
                <a:gdLst/>
                <a:ahLst/>
                <a:cxnLst/>
                <a:rect l="l" t="t" r="r" b="b"/>
                <a:pathLst>
                  <a:path w="2090" h="5074" extrusionOk="0">
                    <a:moveTo>
                      <a:pt x="1950" y="0"/>
                    </a:moveTo>
                    <a:lnTo>
                      <a:pt x="1" y="2925"/>
                    </a:lnTo>
                    <a:lnTo>
                      <a:pt x="21" y="5073"/>
                    </a:lnTo>
                    <a:lnTo>
                      <a:pt x="2089" y="498"/>
                    </a:lnTo>
                    <a:lnTo>
                      <a:pt x="1950"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35" name="Google Shape;2135;p70"/>
              <p:cNvSpPr/>
              <p:nvPr/>
            </p:nvSpPr>
            <p:spPr>
              <a:xfrm flipH="1">
                <a:off x="6680456" y="3558750"/>
                <a:ext cx="111425" cy="99500"/>
              </a:xfrm>
              <a:custGeom>
                <a:avLst/>
                <a:gdLst/>
                <a:ahLst/>
                <a:cxnLst/>
                <a:rect l="l" t="t" r="r" b="b"/>
                <a:pathLst>
                  <a:path w="4457" h="3980" extrusionOk="0">
                    <a:moveTo>
                      <a:pt x="4457" y="1"/>
                    </a:moveTo>
                    <a:lnTo>
                      <a:pt x="1095" y="2050"/>
                    </a:lnTo>
                    <a:lnTo>
                      <a:pt x="1" y="3979"/>
                    </a:lnTo>
                    <a:lnTo>
                      <a:pt x="4317" y="498"/>
                    </a:lnTo>
                    <a:lnTo>
                      <a:pt x="4457"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36" name="Google Shape;2136;p70"/>
              <p:cNvSpPr/>
              <p:nvPr/>
            </p:nvSpPr>
            <p:spPr>
              <a:xfrm flipH="1">
                <a:off x="6808256" y="4493725"/>
                <a:ext cx="78125" cy="111900"/>
              </a:xfrm>
              <a:custGeom>
                <a:avLst/>
                <a:gdLst/>
                <a:ahLst/>
                <a:cxnLst/>
                <a:rect l="l" t="t" r="r" b="b"/>
                <a:pathLst>
                  <a:path w="3125" h="4476" extrusionOk="0">
                    <a:moveTo>
                      <a:pt x="458" y="0"/>
                    </a:moveTo>
                    <a:lnTo>
                      <a:pt x="1" y="159"/>
                    </a:lnTo>
                    <a:lnTo>
                      <a:pt x="3124" y="4476"/>
                    </a:lnTo>
                    <a:lnTo>
                      <a:pt x="2945" y="3083"/>
                    </a:lnTo>
                    <a:lnTo>
                      <a:pt x="458"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37" name="Google Shape;2137;p70"/>
              <p:cNvSpPr/>
              <p:nvPr/>
            </p:nvSpPr>
            <p:spPr>
              <a:xfrm flipH="1">
                <a:off x="6798331" y="3765650"/>
                <a:ext cx="66150" cy="116400"/>
              </a:xfrm>
              <a:custGeom>
                <a:avLst/>
                <a:gdLst/>
                <a:ahLst/>
                <a:cxnLst/>
                <a:rect l="l" t="t" r="r" b="b"/>
                <a:pathLst>
                  <a:path w="2646" h="4656" extrusionOk="0">
                    <a:moveTo>
                      <a:pt x="418" y="0"/>
                    </a:moveTo>
                    <a:lnTo>
                      <a:pt x="0" y="438"/>
                    </a:lnTo>
                    <a:lnTo>
                      <a:pt x="2646" y="4655"/>
                    </a:lnTo>
                    <a:lnTo>
                      <a:pt x="2606" y="2328"/>
                    </a:lnTo>
                    <a:lnTo>
                      <a:pt x="418"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38" name="Google Shape;2138;p70"/>
              <p:cNvSpPr/>
              <p:nvPr/>
            </p:nvSpPr>
            <p:spPr>
              <a:xfrm flipH="1">
                <a:off x="6112031" y="3504550"/>
                <a:ext cx="172575" cy="1179675"/>
              </a:xfrm>
              <a:custGeom>
                <a:avLst/>
                <a:gdLst/>
                <a:ahLst/>
                <a:cxnLst/>
                <a:rect l="l" t="t" r="r" b="b"/>
                <a:pathLst>
                  <a:path w="6903" h="47187" extrusionOk="0">
                    <a:moveTo>
                      <a:pt x="995" y="0"/>
                    </a:moveTo>
                    <a:lnTo>
                      <a:pt x="0" y="60"/>
                    </a:lnTo>
                    <a:lnTo>
                      <a:pt x="4933" y="47186"/>
                    </a:lnTo>
                    <a:lnTo>
                      <a:pt x="6903" y="47047"/>
                    </a:lnTo>
                    <a:lnTo>
                      <a:pt x="995"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39" name="Google Shape;2139;p70"/>
              <p:cNvSpPr/>
              <p:nvPr/>
            </p:nvSpPr>
            <p:spPr>
              <a:xfrm flipH="1">
                <a:off x="6150806" y="3697500"/>
                <a:ext cx="76625" cy="167125"/>
              </a:xfrm>
              <a:custGeom>
                <a:avLst/>
                <a:gdLst/>
                <a:ahLst/>
                <a:cxnLst/>
                <a:rect l="l" t="t" r="r" b="b"/>
                <a:pathLst>
                  <a:path w="3065" h="6685" extrusionOk="0">
                    <a:moveTo>
                      <a:pt x="3064" y="1"/>
                    </a:moveTo>
                    <a:lnTo>
                      <a:pt x="2249" y="220"/>
                    </a:lnTo>
                    <a:lnTo>
                      <a:pt x="1" y="4218"/>
                    </a:lnTo>
                    <a:lnTo>
                      <a:pt x="359" y="6685"/>
                    </a:lnTo>
                    <a:lnTo>
                      <a:pt x="3064"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40" name="Google Shape;2140;p70"/>
              <p:cNvSpPr/>
              <p:nvPr/>
            </p:nvSpPr>
            <p:spPr>
              <a:xfrm flipH="1">
                <a:off x="6135406" y="4133650"/>
                <a:ext cx="40300" cy="126850"/>
              </a:xfrm>
              <a:custGeom>
                <a:avLst/>
                <a:gdLst/>
                <a:ahLst/>
                <a:cxnLst/>
                <a:rect l="l" t="t" r="r" b="b"/>
                <a:pathLst>
                  <a:path w="1612" h="5074" extrusionOk="0">
                    <a:moveTo>
                      <a:pt x="1413" y="1"/>
                    </a:moveTo>
                    <a:lnTo>
                      <a:pt x="1" y="3064"/>
                    </a:lnTo>
                    <a:lnTo>
                      <a:pt x="319" y="5073"/>
                    </a:lnTo>
                    <a:lnTo>
                      <a:pt x="1612" y="478"/>
                    </a:lnTo>
                    <a:lnTo>
                      <a:pt x="1413"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41" name="Google Shape;2141;p70"/>
              <p:cNvSpPr/>
              <p:nvPr/>
            </p:nvSpPr>
            <p:spPr>
              <a:xfrm flipH="1">
                <a:off x="6169206" y="3604025"/>
                <a:ext cx="91550" cy="109425"/>
              </a:xfrm>
              <a:custGeom>
                <a:avLst/>
                <a:gdLst/>
                <a:ahLst/>
                <a:cxnLst/>
                <a:rect l="l" t="t" r="r" b="b"/>
                <a:pathLst>
                  <a:path w="3662" h="4377" extrusionOk="0">
                    <a:moveTo>
                      <a:pt x="3661" y="0"/>
                    </a:moveTo>
                    <a:lnTo>
                      <a:pt x="757" y="2387"/>
                    </a:lnTo>
                    <a:lnTo>
                      <a:pt x="1" y="4376"/>
                    </a:lnTo>
                    <a:lnTo>
                      <a:pt x="3582" y="497"/>
                    </a:lnTo>
                    <a:lnTo>
                      <a:pt x="3661"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42" name="Google Shape;2142;p70"/>
              <p:cNvSpPr/>
              <p:nvPr/>
            </p:nvSpPr>
            <p:spPr>
              <a:xfrm flipH="1">
                <a:off x="6145831" y="4515100"/>
                <a:ext cx="89050" cy="96000"/>
              </a:xfrm>
              <a:custGeom>
                <a:avLst/>
                <a:gdLst/>
                <a:ahLst/>
                <a:cxnLst/>
                <a:rect l="l" t="t" r="r" b="b"/>
                <a:pathLst>
                  <a:path w="3562" h="3840" extrusionOk="0">
                    <a:moveTo>
                      <a:pt x="398" y="1"/>
                    </a:moveTo>
                    <a:lnTo>
                      <a:pt x="0" y="199"/>
                    </a:lnTo>
                    <a:lnTo>
                      <a:pt x="3561" y="3840"/>
                    </a:lnTo>
                    <a:lnTo>
                      <a:pt x="3561" y="3840"/>
                    </a:lnTo>
                    <a:lnTo>
                      <a:pt x="3183" y="2547"/>
                    </a:lnTo>
                    <a:lnTo>
                      <a:pt x="398"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43" name="Google Shape;2143;p70"/>
              <p:cNvSpPr/>
              <p:nvPr/>
            </p:nvSpPr>
            <p:spPr>
              <a:xfrm flipH="1">
                <a:off x="6236356" y="3823825"/>
                <a:ext cx="77100" cy="102475"/>
              </a:xfrm>
              <a:custGeom>
                <a:avLst/>
                <a:gdLst/>
                <a:ahLst/>
                <a:cxnLst/>
                <a:rect l="l" t="t" r="r" b="b"/>
                <a:pathLst>
                  <a:path w="3084" h="4099" extrusionOk="0">
                    <a:moveTo>
                      <a:pt x="339" y="1"/>
                    </a:moveTo>
                    <a:lnTo>
                      <a:pt x="0" y="458"/>
                    </a:lnTo>
                    <a:lnTo>
                      <a:pt x="3084" y="4099"/>
                    </a:lnTo>
                    <a:lnTo>
                      <a:pt x="2726" y="1890"/>
                    </a:lnTo>
                    <a:lnTo>
                      <a:pt x="339"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44" name="Google Shape;2144;p70"/>
              <p:cNvSpPr/>
              <p:nvPr/>
            </p:nvSpPr>
            <p:spPr>
              <a:xfrm flipH="1">
                <a:off x="7712881" y="4457900"/>
                <a:ext cx="26875" cy="143250"/>
              </a:xfrm>
              <a:custGeom>
                <a:avLst/>
                <a:gdLst/>
                <a:ahLst/>
                <a:cxnLst/>
                <a:rect l="l" t="t" r="r" b="b"/>
                <a:pathLst>
                  <a:path w="1075" h="5730" extrusionOk="0">
                    <a:moveTo>
                      <a:pt x="0" y="1"/>
                    </a:moveTo>
                    <a:lnTo>
                      <a:pt x="458" y="5730"/>
                    </a:lnTo>
                    <a:lnTo>
                      <a:pt x="1074" y="4337"/>
                    </a:lnTo>
                    <a:lnTo>
                      <a:pt x="497" y="140"/>
                    </a:lnTo>
                    <a:lnTo>
                      <a:pt x="0"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45" name="Google Shape;2145;p70"/>
              <p:cNvSpPr/>
              <p:nvPr/>
            </p:nvSpPr>
            <p:spPr>
              <a:xfrm flipH="1">
                <a:off x="8112731" y="2430350"/>
                <a:ext cx="74125" cy="1913200"/>
              </a:xfrm>
              <a:custGeom>
                <a:avLst/>
                <a:gdLst/>
                <a:ahLst/>
                <a:cxnLst/>
                <a:rect l="l" t="t" r="r" b="b"/>
                <a:pathLst>
                  <a:path w="2965" h="76528" extrusionOk="0">
                    <a:moveTo>
                      <a:pt x="1731" y="0"/>
                    </a:moveTo>
                    <a:lnTo>
                      <a:pt x="1" y="76528"/>
                    </a:lnTo>
                    <a:lnTo>
                      <a:pt x="2965" y="76528"/>
                    </a:lnTo>
                    <a:lnTo>
                      <a:pt x="2447"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46" name="Google Shape;2146;p70"/>
              <p:cNvSpPr/>
              <p:nvPr/>
            </p:nvSpPr>
            <p:spPr>
              <a:xfrm flipH="1">
                <a:off x="8033656" y="2715800"/>
                <a:ext cx="94025" cy="250675"/>
              </a:xfrm>
              <a:custGeom>
                <a:avLst/>
                <a:gdLst/>
                <a:ahLst/>
                <a:cxnLst/>
                <a:rect l="l" t="t" r="r" b="b"/>
                <a:pathLst>
                  <a:path w="3761" h="10027" extrusionOk="0">
                    <a:moveTo>
                      <a:pt x="3761" y="1"/>
                    </a:moveTo>
                    <a:lnTo>
                      <a:pt x="2885" y="200"/>
                    </a:lnTo>
                    <a:lnTo>
                      <a:pt x="1" y="6267"/>
                    </a:lnTo>
                    <a:lnTo>
                      <a:pt x="100" y="10027"/>
                    </a:lnTo>
                    <a:lnTo>
                      <a:pt x="3761"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47" name="Google Shape;2147;p70"/>
              <p:cNvSpPr/>
              <p:nvPr/>
            </p:nvSpPr>
            <p:spPr>
              <a:xfrm flipH="1">
                <a:off x="8068456" y="3462275"/>
                <a:ext cx="51750" cy="199950"/>
              </a:xfrm>
              <a:custGeom>
                <a:avLst/>
                <a:gdLst/>
                <a:ahLst/>
                <a:cxnLst/>
                <a:rect l="l" t="t" r="r" b="b"/>
                <a:pathLst>
                  <a:path w="2070" h="7998" extrusionOk="0">
                    <a:moveTo>
                      <a:pt x="1910" y="1"/>
                    </a:moveTo>
                    <a:lnTo>
                      <a:pt x="0" y="4655"/>
                    </a:lnTo>
                    <a:lnTo>
                      <a:pt x="80" y="7997"/>
                    </a:lnTo>
                    <a:lnTo>
                      <a:pt x="2069" y="796"/>
                    </a:lnTo>
                    <a:lnTo>
                      <a:pt x="1910"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48" name="Google Shape;2148;p70"/>
              <p:cNvSpPr/>
              <p:nvPr/>
            </p:nvSpPr>
            <p:spPr>
              <a:xfrm flipH="1">
                <a:off x="8142081" y="2565625"/>
                <a:ext cx="80575" cy="168100"/>
              </a:xfrm>
              <a:custGeom>
                <a:avLst/>
                <a:gdLst/>
                <a:ahLst/>
                <a:cxnLst/>
                <a:rect l="l" t="t" r="r" b="b"/>
                <a:pathLst>
                  <a:path w="3223" h="6724" extrusionOk="0">
                    <a:moveTo>
                      <a:pt x="438" y="0"/>
                    </a:moveTo>
                    <a:lnTo>
                      <a:pt x="0" y="239"/>
                    </a:lnTo>
                    <a:lnTo>
                      <a:pt x="3223" y="6724"/>
                    </a:lnTo>
                    <a:lnTo>
                      <a:pt x="3223" y="6724"/>
                    </a:lnTo>
                    <a:lnTo>
                      <a:pt x="3004" y="4575"/>
                    </a:lnTo>
                    <a:lnTo>
                      <a:pt x="438"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49" name="Google Shape;2149;p70"/>
              <p:cNvSpPr/>
              <p:nvPr/>
            </p:nvSpPr>
            <p:spPr>
              <a:xfrm flipH="1">
                <a:off x="8163456" y="2614350"/>
                <a:ext cx="53225" cy="61700"/>
              </a:xfrm>
              <a:custGeom>
                <a:avLst/>
                <a:gdLst/>
                <a:ahLst/>
                <a:cxnLst/>
                <a:rect l="l" t="t" r="r" b="b"/>
                <a:pathLst>
                  <a:path w="2129" h="2468" extrusionOk="0">
                    <a:moveTo>
                      <a:pt x="40" y="0"/>
                    </a:moveTo>
                    <a:lnTo>
                      <a:pt x="0" y="458"/>
                    </a:lnTo>
                    <a:lnTo>
                      <a:pt x="2129" y="2467"/>
                    </a:lnTo>
                    <a:lnTo>
                      <a:pt x="1432" y="836"/>
                    </a:lnTo>
                    <a:lnTo>
                      <a:pt x="40"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50" name="Google Shape;2150;p70"/>
              <p:cNvSpPr/>
              <p:nvPr/>
            </p:nvSpPr>
            <p:spPr>
              <a:xfrm flipH="1">
                <a:off x="8152006" y="2958500"/>
                <a:ext cx="57725" cy="271050"/>
              </a:xfrm>
              <a:custGeom>
                <a:avLst/>
                <a:gdLst/>
                <a:ahLst/>
                <a:cxnLst/>
                <a:rect l="l" t="t" r="r" b="b"/>
                <a:pathLst>
                  <a:path w="2309" h="10842" extrusionOk="0">
                    <a:moveTo>
                      <a:pt x="279" y="0"/>
                    </a:moveTo>
                    <a:lnTo>
                      <a:pt x="1" y="517"/>
                    </a:lnTo>
                    <a:lnTo>
                      <a:pt x="2089" y="10842"/>
                    </a:lnTo>
                    <a:lnTo>
                      <a:pt x="2308" y="7082"/>
                    </a:lnTo>
                    <a:lnTo>
                      <a:pt x="279"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51" name="Google Shape;2151;p70"/>
              <p:cNvSpPr/>
              <p:nvPr/>
            </p:nvSpPr>
            <p:spPr>
              <a:xfrm flipH="1">
                <a:off x="8061506" y="3557275"/>
                <a:ext cx="79100" cy="86050"/>
              </a:xfrm>
              <a:custGeom>
                <a:avLst/>
                <a:gdLst/>
                <a:ahLst/>
                <a:cxnLst/>
                <a:rect l="l" t="t" r="r" b="b"/>
                <a:pathLst>
                  <a:path w="3164" h="3442" extrusionOk="0">
                    <a:moveTo>
                      <a:pt x="2885" y="0"/>
                    </a:moveTo>
                    <a:lnTo>
                      <a:pt x="1" y="3442"/>
                    </a:lnTo>
                    <a:lnTo>
                      <a:pt x="1035" y="3163"/>
                    </a:lnTo>
                    <a:lnTo>
                      <a:pt x="3164" y="239"/>
                    </a:lnTo>
                    <a:lnTo>
                      <a:pt x="2885"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52" name="Google Shape;2152;p70"/>
              <p:cNvSpPr/>
              <p:nvPr/>
            </p:nvSpPr>
            <p:spPr>
              <a:xfrm flipH="1">
                <a:off x="6891306" y="2872950"/>
                <a:ext cx="328775" cy="1898300"/>
              </a:xfrm>
              <a:custGeom>
                <a:avLst/>
                <a:gdLst/>
                <a:ahLst/>
                <a:cxnLst/>
                <a:rect l="l" t="t" r="r" b="b"/>
                <a:pathLst>
                  <a:path w="13151" h="75932" extrusionOk="0">
                    <a:moveTo>
                      <a:pt x="12434" y="1"/>
                    </a:moveTo>
                    <a:lnTo>
                      <a:pt x="1" y="75494"/>
                    </a:lnTo>
                    <a:lnTo>
                      <a:pt x="2945" y="75931"/>
                    </a:lnTo>
                    <a:lnTo>
                      <a:pt x="13150" y="80"/>
                    </a:lnTo>
                    <a:lnTo>
                      <a:pt x="12434"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53" name="Google Shape;2153;p70"/>
              <p:cNvSpPr/>
              <p:nvPr/>
            </p:nvSpPr>
            <p:spPr>
              <a:xfrm flipH="1">
                <a:off x="6840106" y="3170350"/>
                <a:ext cx="125825" cy="235750"/>
              </a:xfrm>
              <a:custGeom>
                <a:avLst/>
                <a:gdLst/>
                <a:ahLst/>
                <a:cxnLst/>
                <a:rect l="l" t="t" r="r" b="b"/>
                <a:pathLst>
                  <a:path w="5033" h="9430" extrusionOk="0">
                    <a:moveTo>
                      <a:pt x="5033" y="1"/>
                    </a:moveTo>
                    <a:lnTo>
                      <a:pt x="4138" y="100"/>
                    </a:lnTo>
                    <a:lnTo>
                      <a:pt x="398" y="5690"/>
                    </a:lnTo>
                    <a:lnTo>
                      <a:pt x="0" y="9430"/>
                    </a:lnTo>
                    <a:lnTo>
                      <a:pt x="5033"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54" name="Google Shape;2154;p70"/>
              <p:cNvSpPr/>
              <p:nvPr/>
            </p:nvSpPr>
            <p:spPr>
              <a:xfrm flipH="1">
                <a:off x="6982331" y="3904900"/>
                <a:ext cx="74125" cy="190500"/>
              </a:xfrm>
              <a:custGeom>
                <a:avLst/>
                <a:gdLst/>
                <a:ahLst/>
                <a:cxnLst/>
                <a:rect l="l" t="t" r="r" b="b"/>
                <a:pathLst>
                  <a:path w="2965" h="7620" extrusionOk="0">
                    <a:moveTo>
                      <a:pt x="2925" y="0"/>
                    </a:moveTo>
                    <a:lnTo>
                      <a:pt x="399" y="4337"/>
                    </a:lnTo>
                    <a:lnTo>
                      <a:pt x="1" y="7619"/>
                    </a:lnTo>
                    <a:lnTo>
                      <a:pt x="2965" y="776"/>
                    </a:lnTo>
                    <a:lnTo>
                      <a:pt x="2925"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55" name="Google Shape;2155;p70"/>
              <p:cNvSpPr/>
              <p:nvPr/>
            </p:nvSpPr>
            <p:spPr>
              <a:xfrm flipH="1">
                <a:off x="6947506" y="2997275"/>
                <a:ext cx="59700" cy="176075"/>
              </a:xfrm>
              <a:custGeom>
                <a:avLst/>
                <a:gdLst/>
                <a:ahLst/>
                <a:cxnLst/>
                <a:rect l="l" t="t" r="r" b="b"/>
                <a:pathLst>
                  <a:path w="2388" h="7043" extrusionOk="0">
                    <a:moveTo>
                      <a:pt x="497" y="1"/>
                    </a:moveTo>
                    <a:lnTo>
                      <a:pt x="0" y="180"/>
                    </a:lnTo>
                    <a:lnTo>
                      <a:pt x="2288" y="7043"/>
                    </a:lnTo>
                    <a:lnTo>
                      <a:pt x="2387" y="4875"/>
                    </a:lnTo>
                    <a:lnTo>
                      <a:pt x="497"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56" name="Google Shape;2156;p70"/>
              <p:cNvSpPr/>
              <p:nvPr/>
            </p:nvSpPr>
            <p:spPr>
              <a:xfrm flipH="1">
                <a:off x="6963431" y="3044525"/>
                <a:ext cx="45275" cy="68650"/>
              </a:xfrm>
              <a:custGeom>
                <a:avLst/>
                <a:gdLst/>
                <a:ahLst/>
                <a:cxnLst/>
                <a:rect l="l" t="t" r="r" b="b"/>
                <a:pathLst>
                  <a:path w="1811" h="2746" extrusionOk="0">
                    <a:moveTo>
                      <a:pt x="80" y="1"/>
                    </a:moveTo>
                    <a:lnTo>
                      <a:pt x="0" y="458"/>
                    </a:lnTo>
                    <a:lnTo>
                      <a:pt x="1811" y="2746"/>
                    </a:lnTo>
                    <a:lnTo>
                      <a:pt x="1811" y="2746"/>
                    </a:lnTo>
                    <a:lnTo>
                      <a:pt x="1353" y="1035"/>
                    </a:lnTo>
                    <a:lnTo>
                      <a:pt x="80"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57" name="Google Shape;2157;p70"/>
              <p:cNvSpPr/>
              <p:nvPr/>
            </p:nvSpPr>
            <p:spPr>
              <a:xfrm flipH="1">
                <a:off x="6964931" y="3121625"/>
                <a:ext cx="34325" cy="275025"/>
              </a:xfrm>
              <a:custGeom>
                <a:avLst/>
                <a:gdLst/>
                <a:ahLst/>
                <a:cxnLst/>
                <a:rect l="l" t="t" r="r" b="b"/>
                <a:pathLst>
                  <a:path w="1373" h="11001" extrusionOk="0">
                    <a:moveTo>
                      <a:pt x="319" y="0"/>
                    </a:moveTo>
                    <a:lnTo>
                      <a:pt x="0" y="478"/>
                    </a:lnTo>
                    <a:lnTo>
                      <a:pt x="617" y="11001"/>
                    </a:lnTo>
                    <a:lnTo>
                      <a:pt x="1373" y="7301"/>
                    </a:lnTo>
                    <a:lnTo>
                      <a:pt x="319"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58" name="Google Shape;2158;p70"/>
              <p:cNvSpPr/>
              <p:nvPr/>
            </p:nvSpPr>
            <p:spPr>
              <a:xfrm flipH="1">
                <a:off x="6986806" y="3999375"/>
                <a:ext cx="89550" cy="74625"/>
              </a:xfrm>
              <a:custGeom>
                <a:avLst/>
                <a:gdLst/>
                <a:ahLst/>
                <a:cxnLst/>
                <a:rect l="l" t="t" r="r" b="b"/>
                <a:pathLst>
                  <a:path w="3582" h="2985" extrusionOk="0">
                    <a:moveTo>
                      <a:pt x="3323" y="1"/>
                    </a:moveTo>
                    <a:lnTo>
                      <a:pt x="1" y="2985"/>
                    </a:lnTo>
                    <a:lnTo>
                      <a:pt x="1" y="2985"/>
                    </a:lnTo>
                    <a:lnTo>
                      <a:pt x="1075" y="2865"/>
                    </a:lnTo>
                    <a:lnTo>
                      <a:pt x="3582" y="259"/>
                    </a:lnTo>
                    <a:lnTo>
                      <a:pt x="3323"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59" name="Google Shape;2159;p70"/>
              <p:cNvSpPr/>
              <p:nvPr/>
            </p:nvSpPr>
            <p:spPr>
              <a:xfrm flipH="1">
                <a:off x="7776531" y="2479075"/>
                <a:ext cx="346175" cy="1896800"/>
              </a:xfrm>
              <a:custGeom>
                <a:avLst/>
                <a:gdLst/>
                <a:ahLst/>
                <a:cxnLst/>
                <a:rect l="l" t="t" r="r" b="b"/>
                <a:pathLst>
                  <a:path w="13847" h="75872" extrusionOk="0">
                    <a:moveTo>
                      <a:pt x="697" y="1"/>
                    </a:moveTo>
                    <a:lnTo>
                      <a:pt x="1" y="120"/>
                    </a:lnTo>
                    <a:lnTo>
                      <a:pt x="10942" y="75872"/>
                    </a:lnTo>
                    <a:lnTo>
                      <a:pt x="13846" y="75374"/>
                    </a:lnTo>
                    <a:lnTo>
                      <a:pt x="697"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60" name="Google Shape;2160;p70"/>
              <p:cNvSpPr/>
              <p:nvPr/>
            </p:nvSpPr>
            <p:spPr>
              <a:xfrm flipH="1">
                <a:off x="7967006" y="2745150"/>
                <a:ext cx="67175" cy="262100"/>
              </a:xfrm>
              <a:custGeom>
                <a:avLst/>
                <a:gdLst/>
                <a:ahLst/>
                <a:cxnLst/>
                <a:rect l="l" t="t" r="r" b="b"/>
                <a:pathLst>
                  <a:path w="2687" h="10484" extrusionOk="0">
                    <a:moveTo>
                      <a:pt x="2686" y="0"/>
                    </a:moveTo>
                    <a:lnTo>
                      <a:pt x="1851" y="338"/>
                    </a:lnTo>
                    <a:lnTo>
                      <a:pt x="1" y="6784"/>
                    </a:lnTo>
                    <a:lnTo>
                      <a:pt x="737" y="10484"/>
                    </a:lnTo>
                    <a:lnTo>
                      <a:pt x="2686"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61" name="Google Shape;2161;p70"/>
              <p:cNvSpPr/>
              <p:nvPr/>
            </p:nvSpPr>
            <p:spPr>
              <a:xfrm flipH="1">
                <a:off x="8070956" y="2626275"/>
                <a:ext cx="106450" cy="154700"/>
              </a:xfrm>
              <a:custGeom>
                <a:avLst/>
                <a:gdLst/>
                <a:ahLst/>
                <a:cxnLst/>
                <a:rect l="l" t="t" r="r" b="b"/>
                <a:pathLst>
                  <a:path w="4258" h="6188" extrusionOk="0">
                    <a:moveTo>
                      <a:pt x="398" y="1"/>
                    </a:moveTo>
                    <a:lnTo>
                      <a:pt x="1" y="319"/>
                    </a:lnTo>
                    <a:lnTo>
                      <a:pt x="4258" y="6188"/>
                    </a:lnTo>
                    <a:lnTo>
                      <a:pt x="3681" y="4079"/>
                    </a:lnTo>
                    <a:lnTo>
                      <a:pt x="398"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62" name="Google Shape;2162;p70"/>
              <p:cNvSpPr/>
              <p:nvPr/>
            </p:nvSpPr>
            <p:spPr>
              <a:xfrm flipH="1">
                <a:off x="8101281" y="2675025"/>
                <a:ext cx="62200" cy="52750"/>
              </a:xfrm>
              <a:custGeom>
                <a:avLst/>
                <a:gdLst/>
                <a:ahLst/>
                <a:cxnLst/>
                <a:rect l="l" t="t" r="r" b="b"/>
                <a:pathLst>
                  <a:path w="2488" h="2110" extrusionOk="0">
                    <a:moveTo>
                      <a:pt x="1" y="0"/>
                    </a:moveTo>
                    <a:lnTo>
                      <a:pt x="40" y="458"/>
                    </a:lnTo>
                    <a:lnTo>
                      <a:pt x="2487" y="2109"/>
                    </a:lnTo>
                    <a:lnTo>
                      <a:pt x="1512" y="597"/>
                    </a:lnTo>
                    <a:lnTo>
                      <a:pt x="1"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63" name="Google Shape;2163;p70"/>
              <p:cNvSpPr/>
              <p:nvPr/>
            </p:nvSpPr>
            <p:spPr>
              <a:xfrm flipH="1">
                <a:off x="8003806" y="3012200"/>
                <a:ext cx="94525" cy="260125"/>
              </a:xfrm>
              <a:custGeom>
                <a:avLst/>
                <a:gdLst/>
                <a:ahLst/>
                <a:cxnLst/>
                <a:rect l="l" t="t" r="r" b="b"/>
                <a:pathLst>
                  <a:path w="3781" h="10405" extrusionOk="0">
                    <a:moveTo>
                      <a:pt x="180" y="1"/>
                    </a:moveTo>
                    <a:lnTo>
                      <a:pt x="0" y="558"/>
                    </a:lnTo>
                    <a:lnTo>
                      <a:pt x="3780" y="10405"/>
                    </a:lnTo>
                    <a:lnTo>
                      <a:pt x="3362" y="6645"/>
                    </a:lnTo>
                    <a:lnTo>
                      <a:pt x="180"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64" name="Google Shape;2164;p70"/>
              <p:cNvSpPr/>
              <p:nvPr/>
            </p:nvSpPr>
            <p:spPr>
              <a:xfrm flipH="1">
                <a:off x="7618881" y="2695900"/>
                <a:ext cx="103975" cy="1686450"/>
              </a:xfrm>
              <a:custGeom>
                <a:avLst/>
                <a:gdLst/>
                <a:ahLst/>
                <a:cxnLst/>
                <a:rect l="l" t="t" r="r" b="b"/>
                <a:pathLst>
                  <a:path w="4159" h="67458" extrusionOk="0">
                    <a:moveTo>
                      <a:pt x="2726" y="1"/>
                    </a:moveTo>
                    <a:lnTo>
                      <a:pt x="0" y="67199"/>
                    </a:lnTo>
                    <a:lnTo>
                      <a:pt x="2785" y="67457"/>
                    </a:lnTo>
                    <a:lnTo>
                      <a:pt x="4158" y="120"/>
                    </a:lnTo>
                    <a:lnTo>
                      <a:pt x="2726"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65" name="Google Shape;2165;p70"/>
              <p:cNvSpPr/>
              <p:nvPr/>
            </p:nvSpPr>
            <p:spPr>
              <a:xfrm flipH="1">
                <a:off x="7506006" y="2992300"/>
                <a:ext cx="129325" cy="220850"/>
              </a:xfrm>
              <a:custGeom>
                <a:avLst/>
                <a:gdLst/>
                <a:ahLst/>
                <a:cxnLst/>
                <a:rect l="l" t="t" r="r" b="b"/>
                <a:pathLst>
                  <a:path w="5173" h="8834" extrusionOk="0">
                    <a:moveTo>
                      <a:pt x="5173" y="1"/>
                    </a:moveTo>
                    <a:lnTo>
                      <a:pt x="3979" y="160"/>
                    </a:lnTo>
                    <a:lnTo>
                      <a:pt x="1" y="5312"/>
                    </a:lnTo>
                    <a:lnTo>
                      <a:pt x="1" y="8833"/>
                    </a:lnTo>
                    <a:lnTo>
                      <a:pt x="5173"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66" name="Google Shape;2166;p70"/>
              <p:cNvSpPr/>
              <p:nvPr/>
            </p:nvSpPr>
            <p:spPr>
              <a:xfrm flipH="1">
                <a:off x="7575631" y="3608000"/>
                <a:ext cx="70150" cy="172100"/>
              </a:xfrm>
              <a:custGeom>
                <a:avLst/>
                <a:gdLst/>
                <a:ahLst/>
                <a:cxnLst/>
                <a:rect l="l" t="t" r="r" b="b"/>
                <a:pathLst>
                  <a:path w="2806" h="6884" extrusionOk="0">
                    <a:moveTo>
                      <a:pt x="2627" y="0"/>
                    </a:moveTo>
                    <a:lnTo>
                      <a:pt x="1" y="3979"/>
                    </a:lnTo>
                    <a:lnTo>
                      <a:pt x="21" y="6883"/>
                    </a:lnTo>
                    <a:lnTo>
                      <a:pt x="2806" y="696"/>
                    </a:lnTo>
                    <a:lnTo>
                      <a:pt x="2627"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67" name="Google Shape;2167;p70"/>
              <p:cNvSpPr/>
              <p:nvPr/>
            </p:nvSpPr>
            <p:spPr>
              <a:xfrm flipH="1">
                <a:off x="7513456" y="2857550"/>
                <a:ext cx="149725" cy="134775"/>
              </a:xfrm>
              <a:custGeom>
                <a:avLst/>
                <a:gdLst/>
                <a:ahLst/>
                <a:cxnLst/>
                <a:rect l="l" t="t" r="r" b="b"/>
                <a:pathLst>
                  <a:path w="5989" h="5391" extrusionOk="0">
                    <a:moveTo>
                      <a:pt x="5988" y="0"/>
                    </a:moveTo>
                    <a:lnTo>
                      <a:pt x="1473" y="2765"/>
                    </a:lnTo>
                    <a:lnTo>
                      <a:pt x="1" y="5391"/>
                    </a:lnTo>
                    <a:lnTo>
                      <a:pt x="5789" y="676"/>
                    </a:lnTo>
                    <a:lnTo>
                      <a:pt x="5988"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68" name="Google Shape;2168;p70"/>
              <p:cNvSpPr/>
              <p:nvPr/>
            </p:nvSpPr>
            <p:spPr>
              <a:xfrm flipH="1">
                <a:off x="7686031" y="4125700"/>
                <a:ext cx="106450" cy="151700"/>
              </a:xfrm>
              <a:custGeom>
                <a:avLst/>
                <a:gdLst/>
                <a:ahLst/>
                <a:cxnLst/>
                <a:rect l="l" t="t" r="r" b="b"/>
                <a:pathLst>
                  <a:path w="4258" h="6068" extrusionOk="0">
                    <a:moveTo>
                      <a:pt x="617" y="0"/>
                    </a:moveTo>
                    <a:lnTo>
                      <a:pt x="0" y="199"/>
                    </a:lnTo>
                    <a:lnTo>
                      <a:pt x="4258" y="6068"/>
                    </a:lnTo>
                    <a:lnTo>
                      <a:pt x="3999" y="4158"/>
                    </a:lnTo>
                    <a:lnTo>
                      <a:pt x="617"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69" name="Google Shape;2169;p70"/>
              <p:cNvSpPr/>
              <p:nvPr/>
            </p:nvSpPr>
            <p:spPr>
              <a:xfrm flipH="1">
                <a:off x="7673106" y="3138025"/>
                <a:ext cx="89525" cy="158175"/>
              </a:xfrm>
              <a:custGeom>
                <a:avLst/>
                <a:gdLst/>
                <a:ahLst/>
                <a:cxnLst/>
                <a:rect l="l" t="t" r="r" b="b"/>
                <a:pathLst>
                  <a:path w="3581" h="6327" extrusionOk="0">
                    <a:moveTo>
                      <a:pt x="597" y="1"/>
                    </a:moveTo>
                    <a:lnTo>
                      <a:pt x="0" y="597"/>
                    </a:lnTo>
                    <a:lnTo>
                      <a:pt x="3581" y="6326"/>
                    </a:lnTo>
                    <a:lnTo>
                      <a:pt x="3521" y="3124"/>
                    </a:lnTo>
                    <a:lnTo>
                      <a:pt x="597"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70" name="Google Shape;2170;p70"/>
              <p:cNvSpPr/>
              <p:nvPr/>
            </p:nvSpPr>
            <p:spPr>
              <a:xfrm flipH="1">
                <a:off x="7188706" y="2631750"/>
                <a:ext cx="263125" cy="1849550"/>
              </a:xfrm>
              <a:custGeom>
                <a:avLst/>
                <a:gdLst/>
                <a:ahLst/>
                <a:cxnLst/>
                <a:rect l="l" t="t" r="r" b="b"/>
                <a:pathLst>
                  <a:path w="10525" h="73982" extrusionOk="0">
                    <a:moveTo>
                      <a:pt x="1592" y="1"/>
                    </a:moveTo>
                    <a:lnTo>
                      <a:pt x="1" y="359"/>
                    </a:lnTo>
                    <a:lnTo>
                      <a:pt x="7142" y="72947"/>
                    </a:lnTo>
                    <a:lnTo>
                      <a:pt x="10524" y="73982"/>
                    </a:lnTo>
                    <a:lnTo>
                      <a:pt x="1592"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71" name="Google Shape;2171;p70"/>
              <p:cNvSpPr/>
              <p:nvPr/>
            </p:nvSpPr>
            <p:spPr>
              <a:xfrm flipH="1">
                <a:off x="7289681" y="2899325"/>
                <a:ext cx="86550" cy="247175"/>
              </a:xfrm>
              <a:custGeom>
                <a:avLst/>
                <a:gdLst/>
                <a:ahLst/>
                <a:cxnLst/>
                <a:rect l="l" t="t" r="r" b="b"/>
                <a:pathLst>
                  <a:path w="3462" h="9887" extrusionOk="0">
                    <a:moveTo>
                      <a:pt x="3462" y="0"/>
                    </a:moveTo>
                    <a:lnTo>
                      <a:pt x="2527" y="318"/>
                    </a:lnTo>
                    <a:lnTo>
                      <a:pt x="1" y="6366"/>
                    </a:lnTo>
                    <a:lnTo>
                      <a:pt x="558" y="9887"/>
                    </a:lnTo>
                    <a:lnTo>
                      <a:pt x="3462"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72" name="Google Shape;2172;p70"/>
              <p:cNvSpPr/>
              <p:nvPr/>
            </p:nvSpPr>
            <p:spPr>
              <a:xfrm flipH="1">
                <a:off x="7184731" y="4082425"/>
                <a:ext cx="55225" cy="276550"/>
              </a:xfrm>
              <a:custGeom>
                <a:avLst/>
                <a:gdLst/>
                <a:ahLst/>
                <a:cxnLst/>
                <a:rect l="l" t="t" r="r" b="b"/>
                <a:pathLst>
                  <a:path w="2209" h="11062" extrusionOk="0">
                    <a:moveTo>
                      <a:pt x="2208" y="1"/>
                    </a:moveTo>
                    <a:lnTo>
                      <a:pt x="1313" y="458"/>
                    </a:lnTo>
                    <a:lnTo>
                      <a:pt x="0" y="7679"/>
                    </a:lnTo>
                    <a:lnTo>
                      <a:pt x="1055" y="11061"/>
                    </a:lnTo>
                    <a:lnTo>
                      <a:pt x="2208"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73" name="Google Shape;2173;p70"/>
              <p:cNvSpPr/>
              <p:nvPr/>
            </p:nvSpPr>
            <p:spPr>
              <a:xfrm flipH="1">
                <a:off x="7407031" y="2781950"/>
                <a:ext cx="106950" cy="149225"/>
              </a:xfrm>
              <a:custGeom>
                <a:avLst/>
                <a:gdLst/>
                <a:ahLst/>
                <a:cxnLst/>
                <a:rect l="l" t="t" r="r" b="b"/>
                <a:pathLst>
                  <a:path w="4278" h="5969" extrusionOk="0">
                    <a:moveTo>
                      <a:pt x="498" y="0"/>
                    </a:moveTo>
                    <a:lnTo>
                      <a:pt x="0" y="299"/>
                    </a:lnTo>
                    <a:lnTo>
                      <a:pt x="4277" y="5968"/>
                    </a:lnTo>
                    <a:lnTo>
                      <a:pt x="3800" y="3939"/>
                    </a:lnTo>
                    <a:lnTo>
                      <a:pt x="498"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74" name="Google Shape;2174;p70"/>
              <p:cNvSpPr/>
              <p:nvPr/>
            </p:nvSpPr>
            <p:spPr>
              <a:xfrm flipH="1">
                <a:off x="7436881" y="2827700"/>
                <a:ext cx="64675" cy="51750"/>
              </a:xfrm>
              <a:custGeom>
                <a:avLst/>
                <a:gdLst/>
                <a:ahLst/>
                <a:cxnLst/>
                <a:rect l="l" t="t" r="r" b="b"/>
                <a:pathLst>
                  <a:path w="2587" h="2070" extrusionOk="0">
                    <a:moveTo>
                      <a:pt x="1" y="0"/>
                    </a:moveTo>
                    <a:lnTo>
                      <a:pt x="21" y="458"/>
                    </a:lnTo>
                    <a:lnTo>
                      <a:pt x="2587" y="2069"/>
                    </a:lnTo>
                    <a:lnTo>
                      <a:pt x="2587" y="2069"/>
                    </a:lnTo>
                    <a:lnTo>
                      <a:pt x="1632" y="597"/>
                    </a:lnTo>
                    <a:lnTo>
                      <a:pt x="1"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75" name="Google Shape;2175;p70"/>
              <p:cNvSpPr/>
              <p:nvPr/>
            </p:nvSpPr>
            <p:spPr>
              <a:xfrm flipH="1">
                <a:off x="6165231" y="2930150"/>
                <a:ext cx="690300" cy="1704325"/>
              </a:xfrm>
              <a:custGeom>
                <a:avLst/>
                <a:gdLst/>
                <a:ahLst/>
                <a:cxnLst/>
                <a:rect l="l" t="t" r="r" b="b"/>
                <a:pathLst>
                  <a:path w="27612" h="68173" extrusionOk="0">
                    <a:moveTo>
                      <a:pt x="20448" y="39076"/>
                    </a:moveTo>
                    <a:cubicBezTo>
                      <a:pt x="20444" y="39079"/>
                      <a:pt x="20440" y="39082"/>
                      <a:pt x="20436" y="39085"/>
                    </a:cubicBezTo>
                    <a:lnTo>
                      <a:pt x="20436" y="39085"/>
                    </a:lnTo>
                    <a:cubicBezTo>
                      <a:pt x="20441" y="39087"/>
                      <a:pt x="20445" y="39088"/>
                      <a:pt x="20450" y="39090"/>
                    </a:cubicBezTo>
                    <a:lnTo>
                      <a:pt x="20448" y="39076"/>
                    </a:lnTo>
                    <a:close/>
                    <a:moveTo>
                      <a:pt x="9847" y="0"/>
                    </a:moveTo>
                    <a:cubicBezTo>
                      <a:pt x="9847" y="0"/>
                      <a:pt x="8097" y="10106"/>
                      <a:pt x="4138" y="12314"/>
                    </a:cubicBezTo>
                    <a:cubicBezTo>
                      <a:pt x="4138" y="12314"/>
                      <a:pt x="5471" y="12215"/>
                      <a:pt x="6426" y="11419"/>
                    </a:cubicBezTo>
                    <a:lnTo>
                      <a:pt x="6426" y="11419"/>
                    </a:lnTo>
                    <a:lnTo>
                      <a:pt x="5769" y="12911"/>
                    </a:lnTo>
                    <a:cubicBezTo>
                      <a:pt x="5769" y="12911"/>
                      <a:pt x="7281" y="12274"/>
                      <a:pt x="8296" y="11101"/>
                    </a:cubicBezTo>
                    <a:cubicBezTo>
                      <a:pt x="8296" y="11101"/>
                      <a:pt x="8315" y="11180"/>
                      <a:pt x="8355" y="11299"/>
                    </a:cubicBezTo>
                    <a:cubicBezTo>
                      <a:pt x="8256" y="11478"/>
                      <a:pt x="8117" y="11638"/>
                      <a:pt x="7997" y="11817"/>
                    </a:cubicBezTo>
                    <a:cubicBezTo>
                      <a:pt x="7798" y="11976"/>
                      <a:pt x="4536" y="16193"/>
                      <a:pt x="2805" y="16651"/>
                    </a:cubicBezTo>
                    <a:cubicBezTo>
                      <a:pt x="2805" y="16651"/>
                      <a:pt x="2977" y="16674"/>
                      <a:pt x="3242" y="16674"/>
                    </a:cubicBezTo>
                    <a:cubicBezTo>
                      <a:pt x="3620" y="16674"/>
                      <a:pt x="4188" y="16626"/>
                      <a:pt x="4715" y="16392"/>
                    </a:cubicBezTo>
                    <a:lnTo>
                      <a:pt x="4715" y="16392"/>
                    </a:lnTo>
                    <a:lnTo>
                      <a:pt x="3919" y="17287"/>
                    </a:lnTo>
                    <a:cubicBezTo>
                      <a:pt x="3919" y="17287"/>
                      <a:pt x="5212" y="17088"/>
                      <a:pt x="6207" y="16472"/>
                    </a:cubicBezTo>
                    <a:lnTo>
                      <a:pt x="6207" y="16472"/>
                    </a:lnTo>
                    <a:cubicBezTo>
                      <a:pt x="6207" y="16472"/>
                      <a:pt x="6187" y="17506"/>
                      <a:pt x="6565" y="17784"/>
                    </a:cubicBezTo>
                    <a:lnTo>
                      <a:pt x="7301" y="16491"/>
                    </a:lnTo>
                    <a:cubicBezTo>
                      <a:pt x="7301" y="16491"/>
                      <a:pt x="7758" y="17844"/>
                      <a:pt x="8256" y="17944"/>
                    </a:cubicBezTo>
                    <a:lnTo>
                      <a:pt x="8156" y="16750"/>
                    </a:lnTo>
                    <a:lnTo>
                      <a:pt x="8156" y="16750"/>
                    </a:lnTo>
                    <a:cubicBezTo>
                      <a:pt x="8156" y="16750"/>
                      <a:pt x="8972" y="17705"/>
                      <a:pt x="9549" y="17964"/>
                    </a:cubicBezTo>
                    <a:lnTo>
                      <a:pt x="9290" y="16571"/>
                    </a:lnTo>
                    <a:lnTo>
                      <a:pt x="9290" y="16571"/>
                    </a:lnTo>
                    <a:cubicBezTo>
                      <a:pt x="9290" y="16571"/>
                      <a:pt x="9310" y="16611"/>
                      <a:pt x="9390" y="16690"/>
                    </a:cubicBezTo>
                    <a:cubicBezTo>
                      <a:pt x="9569" y="17347"/>
                      <a:pt x="9768" y="18083"/>
                      <a:pt x="10086" y="18700"/>
                    </a:cubicBezTo>
                    <a:cubicBezTo>
                      <a:pt x="10146" y="18799"/>
                      <a:pt x="10185" y="18898"/>
                      <a:pt x="10245" y="19058"/>
                    </a:cubicBezTo>
                    <a:cubicBezTo>
                      <a:pt x="9469" y="19555"/>
                      <a:pt x="2427" y="24031"/>
                      <a:pt x="0" y="24707"/>
                    </a:cubicBezTo>
                    <a:cubicBezTo>
                      <a:pt x="0" y="24707"/>
                      <a:pt x="25" y="24708"/>
                      <a:pt x="72" y="24708"/>
                    </a:cubicBezTo>
                    <a:cubicBezTo>
                      <a:pt x="387" y="24708"/>
                      <a:pt x="1679" y="24678"/>
                      <a:pt x="2805" y="24210"/>
                    </a:cubicBezTo>
                    <a:lnTo>
                      <a:pt x="2805" y="24210"/>
                    </a:lnTo>
                    <a:lnTo>
                      <a:pt x="1651" y="25344"/>
                    </a:lnTo>
                    <a:cubicBezTo>
                      <a:pt x="1651" y="25344"/>
                      <a:pt x="3541" y="24966"/>
                      <a:pt x="4973" y="24130"/>
                    </a:cubicBezTo>
                    <a:cubicBezTo>
                      <a:pt x="4973" y="24130"/>
                      <a:pt x="4993" y="25364"/>
                      <a:pt x="5570" y="25622"/>
                    </a:cubicBezTo>
                    <a:lnTo>
                      <a:pt x="6585" y="24031"/>
                    </a:lnTo>
                    <a:cubicBezTo>
                      <a:pt x="6585" y="24031"/>
                      <a:pt x="7301" y="25543"/>
                      <a:pt x="8057" y="25622"/>
                    </a:cubicBezTo>
                    <a:lnTo>
                      <a:pt x="7858" y="24230"/>
                    </a:lnTo>
                    <a:lnTo>
                      <a:pt x="7858" y="24230"/>
                    </a:lnTo>
                    <a:cubicBezTo>
                      <a:pt x="7858" y="24230"/>
                      <a:pt x="9091" y="25244"/>
                      <a:pt x="9947" y="25503"/>
                    </a:cubicBezTo>
                    <a:lnTo>
                      <a:pt x="9509" y="23911"/>
                    </a:lnTo>
                    <a:lnTo>
                      <a:pt x="9509" y="23911"/>
                    </a:lnTo>
                    <a:cubicBezTo>
                      <a:pt x="9509" y="23912"/>
                      <a:pt x="10961" y="25403"/>
                      <a:pt x="12433" y="25602"/>
                    </a:cubicBezTo>
                    <a:lnTo>
                      <a:pt x="11538" y="24309"/>
                    </a:lnTo>
                    <a:lnTo>
                      <a:pt x="12294" y="24846"/>
                    </a:lnTo>
                    <a:cubicBezTo>
                      <a:pt x="12692" y="26020"/>
                      <a:pt x="13050" y="27015"/>
                      <a:pt x="13229" y="27552"/>
                    </a:cubicBezTo>
                    <a:cubicBezTo>
                      <a:pt x="10583" y="28606"/>
                      <a:pt x="2586" y="31630"/>
                      <a:pt x="637" y="32067"/>
                    </a:cubicBezTo>
                    <a:cubicBezTo>
                      <a:pt x="637" y="32067"/>
                      <a:pt x="877" y="32096"/>
                      <a:pt x="1240" y="32096"/>
                    </a:cubicBezTo>
                    <a:cubicBezTo>
                      <a:pt x="1741" y="32096"/>
                      <a:pt x="2475" y="32042"/>
                      <a:pt x="3143" y="31789"/>
                    </a:cubicBezTo>
                    <a:lnTo>
                      <a:pt x="3143" y="31789"/>
                    </a:lnTo>
                    <a:lnTo>
                      <a:pt x="2089" y="32863"/>
                    </a:lnTo>
                    <a:cubicBezTo>
                      <a:pt x="2089" y="32863"/>
                      <a:pt x="3780" y="32624"/>
                      <a:pt x="5073" y="31908"/>
                    </a:cubicBezTo>
                    <a:lnTo>
                      <a:pt x="5073" y="31908"/>
                    </a:lnTo>
                    <a:cubicBezTo>
                      <a:pt x="5073" y="31908"/>
                      <a:pt x="5013" y="33162"/>
                      <a:pt x="5491" y="33480"/>
                    </a:cubicBezTo>
                    <a:lnTo>
                      <a:pt x="6485" y="31928"/>
                    </a:lnTo>
                    <a:cubicBezTo>
                      <a:pt x="6485" y="31928"/>
                      <a:pt x="7022" y="33520"/>
                      <a:pt x="7699" y="33679"/>
                    </a:cubicBezTo>
                    <a:lnTo>
                      <a:pt x="7599" y="32266"/>
                    </a:lnTo>
                    <a:lnTo>
                      <a:pt x="7599" y="32266"/>
                    </a:lnTo>
                    <a:cubicBezTo>
                      <a:pt x="7599" y="32267"/>
                      <a:pt x="8654" y="33400"/>
                      <a:pt x="9370" y="33719"/>
                    </a:cubicBezTo>
                    <a:lnTo>
                      <a:pt x="9091" y="32048"/>
                    </a:lnTo>
                    <a:lnTo>
                      <a:pt x="9091" y="32048"/>
                    </a:lnTo>
                    <a:cubicBezTo>
                      <a:pt x="9091" y="32048"/>
                      <a:pt x="10265" y="33699"/>
                      <a:pt x="11558" y="34017"/>
                    </a:cubicBezTo>
                    <a:lnTo>
                      <a:pt x="10842" y="32624"/>
                    </a:lnTo>
                    <a:lnTo>
                      <a:pt x="12075" y="33798"/>
                    </a:lnTo>
                    <a:cubicBezTo>
                      <a:pt x="12075" y="33798"/>
                      <a:pt x="11777" y="32127"/>
                      <a:pt x="11697" y="31709"/>
                    </a:cubicBezTo>
                    <a:lnTo>
                      <a:pt x="11697" y="31709"/>
                    </a:lnTo>
                    <a:cubicBezTo>
                      <a:pt x="11697" y="31710"/>
                      <a:pt x="12533" y="33719"/>
                      <a:pt x="13129" y="33898"/>
                    </a:cubicBezTo>
                    <a:lnTo>
                      <a:pt x="13388" y="32207"/>
                    </a:lnTo>
                    <a:cubicBezTo>
                      <a:pt x="13388" y="32207"/>
                      <a:pt x="13766" y="32605"/>
                      <a:pt x="14224" y="32963"/>
                    </a:cubicBezTo>
                    <a:cubicBezTo>
                      <a:pt x="14283" y="33360"/>
                      <a:pt x="14363" y="33778"/>
                      <a:pt x="14442" y="34216"/>
                    </a:cubicBezTo>
                    <a:cubicBezTo>
                      <a:pt x="12533" y="38015"/>
                      <a:pt x="10504" y="40005"/>
                      <a:pt x="10504" y="40005"/>
                    </a:cubicBezTo>
                    <a:cubicBezTo>
                      <a:pt x="11578" y="39925"/>
                      <a:pt x="12294" y="39169"/>
                      <a:pt x="12294" y="39169"/>
                    </a:cubicBezTo>
                    <a:lnTo>
                      <a:pt x="12294" y="39169"/>
                    </a:lnTo>
                    <a:lnTo>
                      <a:pt x="12195" y="39368"/>
                    </a:lnTo>
                    <a:cubicBezTo>
                      <a:pt x="9847" y="40761"/>
                      <a:pt x="7003" y="42352"/>
                      <a:pt x="5630" y="42750"/>
                    </a:cubicBezTo>
                    <a:cubicBezTo>
                      <a:pt x="5630" y="42750"/>
                      <a:pt x="5678" y="42752"/>
                      <a:pt x="5763" y="42752"/>
                    </a:cubicBezTo>
                    <a:cubicBezTo>
                      <a:pt x="6163" y="42752"/>
                      <a:pt x="7390" y="42711"/>
                      <a:pt x="8455" y="42253"/>
                    </a:cubicBezTo>
                    <a:lnTo>
                      <a:pt x="8455" y="42253"/>
                    </a:lnTo>
                    <a:lnTo>
                      <a:pt x="7301" y="43406"/>
                    </a:lnTo>
                    <a:cubicBezTo>
                      <a:pt x="7301" y="43406"/>
                      <a:pt x="9191" y="43028"/>
                      <a:pt x="10603" y="42173"/>
                    </a:cubicBezTo>
                    <a:cubicBezTo>
                      <a:pt x="10603" y="42173"/>
                      <a:pt x="10643" y="43426"/>
                      <a:pt x="11200" y="43665"/>
                    </a:cubicBezTo>
                    <a:lnTo>
                      <a:pt x="12234" y="42073"/>
                    </a:lnTo>
                    <a:cubicBezTo>
                      <a:pt x="12234" y="42073"/>
                      <a:pt x="12950" y="43605"/>
                      <a:pt x="13686" y="43665"/>
                    </a:cubicBezTo>
                    <a:lnTo>
                      <a:pt x="13488" y="42272"/>
                    </a:lnTo>
                    <a:lnTo>
                      <a:pt x="13488" y="42272"/>
                    </a:lnTo>
                    <a:cubicBezTo>
                      <a:pt x="13488" y="42273"/>
                      <a:pt x="14741" y="43307"/>
                      <a:pt x="15576" y="43546"/>
                    </a:cubicBezTo>
                    <a:lnTo>
                      <a:pt x="15159" y="41954"/>
                    </a:lnTo>
                    <a:lnTo>
                      <a:pt x="15159" y="41954"/>
                    </a:lnTo>
                    <a:cubicBezTo>
                      <a:pt x="15159" y="41954"/>
                      <a:pt x="15477" y="42312"/>
                      <a:pt x="16014" y="42670"/>
                    </a:cubicBezTo>
                    <a:cubicBezTo>
                      <a:pt x="16551" y="45614"/>
                      <a:pt x="17028" y="47942"/>
                      <a:pt x="17168" y="48539"/>
                    </a:cubicBezTo>
                    <a:cubicBezTo>
                      <a:pt x="17506" y="49832"/>
                      <a:pt x="17446" y="61946"/>
                      <a:pt x="17426" y="68014"/>
                    </a:cubicBezTo>
                    <a:lnTo>
                      <a:pt x="21644" y="68173"/>
                    </a:lnTo>
                    <a:cubicBezTo>
                      <a:pt x="21644" y="66601"/>
                      <a:pt x="19157" y="50070"/>
                      <a:pt x="18699" y="48200"/>
                    </a:cubicBezTo>
                    <a:cubicBezTo>
                      <a:pt x="18560" y="47703"/>
                      <a:pt x="18202" y="45893"/>
                      <a:pt x="17705" y="43546"/>
                    </a:cubicBezTo>
                    <a:lnTo>
                      <a:pt x="17705" y="43546"/>
                    </a:lnTo>
                    <a:cubicBezTo>
                      <a:pt x="17824" y="43565"/>
                      <a:pt x="17944" y="43625"/>
                      <a:pt x="18063" y="43625"/>
                    </a:cubicBezTo>
                    <a:lnTo>
                      <a:pt x="17546" y="42869"/>
                    </a:lnTo>
                    <a:cubicBezTo>
                      <a:pt x="17526" y="42770"/>
                      <a:pt x="17506" y="42650"/>
                      <a:pt x="17466" y="42551"/>
                    </a:cubicBezTo>
                    <a:lnTo>
                      <a:pt x="17466" y="42551"/>
                    </a:lnTo>
                    <a:lnTo>
                      <a:pt x="18660" y="43367"/>
                    </a:lnTo>
                    <a:cubicBezTo>
                      <a:pt x="18660" y="43367"/>
                      <a:pt x="18222" y="41775"/>
                      <a:pt x="18123" y="41357"/>
                    </a:cubicBezTo>
                    <a:lnTo>
                      <a:pt x="18123" y="41357"/>
                    </a:lnTo>
                    <a:cubicBezTo>
                      <a:pt x="18123" y="41358"/>
                      <a:pt x="19157" y="43267"/>
                      <a:pt x="19853" y="43367"/>
                    </a:cubicBezTo>
                    <a:lnTo>
                      <a:pt x="20052" y="41676"/>
                    </a:lnTo>
                    <a:cubicBezTo>
                      <a:pt x="20052" y="41676"/>
                      <a:pt x="21385" y="42738"/>
                      <a:pt x="22183" y="42738"/>
                    </a:cubicBezTo>
                    <a:cubicBezTo>
                      <a:pt x="22223" y="42738"/>
                      <a:pt x="22262" y="42736"/>
                      <a:pt x="22300" y="42730"/>
                    </a:cubicBezTo>
                    <a:lnTo>
                      <a:pt x="21405" y="41536"/>
                    </a:lnTo>
                    <a:lnTo>
                      <a:pt x="21405" y="41536"/>
                    </a:lnTo>
                    <a:cubicBezTo>
                      <a:pt x="21405" y="41536"/>
                      <a:pt x="23062" y="42134"/>
                      <a:pt x="24005" y="42134"/>
                    </a:cubicBezTo>
                    <a:cubicBezTo>
                      <a:pt x="24021" y="42134"/>
                      <a:pt x="24036" y="42133"/>
                      <a:pt x="24051" y="42133"/>
                    </a:cubicBezTo>
                    <a:lnTo>
                      <a:pt x="22837" y="40820"/>
                    </a:lnTo>
                    <a:lnTo>
                      <a:pt x="22837" y="40820"/>
                    </a:lnTo>
                    <a:cubicBezTo>
                      <a:pt x="22837" y="40820"/>
                      <a:pt x="24577" y="41507"/>
                      <a:pt x="26055" y="41507"/>
                    </a:cubicBezTo>
                    <a:cubicBezTo>
                      <a:pt x="26227" y="41507"/>
                      <a:pt x="26395" y="41497"/>
                      <a:pt x="26557" y="41477"/>
                    </a:cubicBezTo>
                    <a:lnTo>
                      <a:pt x="25065" y="40223"/>
                    </a:lnTo>
                    <a:lnTo>
                      <a:pt x="25065" y="40223"/>
                    </a:lnTo>
                    <a:cubicBezTo>
                      <a:pt x="25065" y="40224"/>
                      <a:pt x="25665" y="40451"/>
                      <a:pt x="26478" y="40451"/>
                    </a:cubicBezTo>
                    <a:cubicBezTo>
                      <a:pt x="26792" y="40451"/>
                      <a:pt x="27137" y="40417"/>
                      <a:pt x="27492" y="40323"/>
                    </a:cubicBezTo>
                    <a:cubicBezTo>
                      <a:pt x="27492" y="40323"/>
                      <a:pt x="23732" y="40124"/>
                      <a:pt x="20430" y="39090"/>
                    </a:cubicBezTo>
                    <a:cubicBezTo>
                      <a:pt x="20432" y="39088"/>
                      <a:pt x="20434" y="39087"/>
                      <a:pt x="20436" y="39085"/>
                    </a:cubicBezTo>
                    <a:lnTo>
                      <a:pt x="20436" y="39085"/>
                    </a:lnTo>
                    <a:cubicBezTo>
                      <a:pt x="20201" y="39008"/>
                      <a:pt x="19948" y="38948"/>
                      <a:pt x="19714" y="38851"/>
                    </a:cubicBezTo>
                    <a:cubicBezTo>
                      <a:pt x="20072" y="38234"/>
                      <a:pt x="20291" y="37657"/>
                      <a:pt x="20291" y="37657"/>
                    </a:cubicBezTo>
                    <a:lnTo>
                      <a:pt x="20448" y="39076"/>
                    </a:lnTo>
                    <a:lnTo>
                      <a:pt x="20448" y="39076"/>
                    </a:lnTo>
                    <a:cubicBezTo>
                      <a:pt x="21077" y="38609"/>
                      <a:pt x="21624" y="37438"/>
                      <a:pt x="21624" y="37438"/>
                    </a:cubicBezTo>
                    <a:lnTo>
                      <a:pt x="21922" y="38692"/>
                    </a:lnTo>
                    <a:cubicBezTo>
                      <a:pt x="22439" y="38393"/>
                      <a:pt x="22519" y="36881"/>
                      <a:pt x="22519" y="36881"/>
                    </a:cubicBezTo>
                    <a:lnTo>
                      <a:pt x="23792" y="37956"/>
                    </a:lnTo>
                    <a:cubicBezTo>
                      <a:pt x="24130" y="37558"/>
                      <a:pt x="23732" y="36464"/>
                      <a:pt x="23732" y="36464"/>
                    </a:cubicBezTo>
                    <a:lnTo>
                      <a:pt x="23732" y="36464"/>
                    </a:lnTo>
                    <a:cubicBezTo>
                      <a:pt x="24220" y="36573"/>
                      <a:pt x="24734" y="36608"/>
                      <a:pt x="25190" y="36608"/>
                    </a:cubicBezTo>
                    <a:cubicBezTo>
                      <a:pt x="25981" y="36608"/>
                      <a:pt x="26597" y="36504"/>
                      <a:pt x="26597" y="36504"/>
                    </a:cubicBezTo>
                    <a:lnTo>
                      <a:pt x="25383" y="35867"/>
                    </a:lnTo>
                    <a:lnTo>
                      <a:pt x="25383" y="35867"/>
                    </a:lnTo>
                    <a:cubicBezTo>
                      <a:pt x="25462" y="35872"/>
                      <a:pt x="25540" y="35875"/>
                      <a:pt x="25617" y="35875"/>
                    </a:cubicBezTo>
                    <a:cubicBezTo>
                      <a:pt x="26663" y="35875"/>
                      <a:pt x="27611" y="35409"/>
                      <a:pt x="27611" y="35409"/>
                    </a:cubicBezTo>
                    <a:lnTo>
                      <a:pt x="27611" y="35409"/>
                    </a:lnTo>
                    <a:cubicBezTo>
                      <a:pt x="27526" y="35417"/>
                      <a:pt x="27427" y="35421"/>
                      <a:pt x="27316" y="35421"/>
                    </a:cubicBezTo>
                    <a:cubicBezTo>
                      <a:pt x="25108" y="35421"/>
                      <a:pt x="18123" y="33972"/>
                      <a:pt x="15755" y="33480"/>
                    </a:cubicBezTo>
                    <a:cubicBezTo>
                      <a:pt x="15716" y="33181"/>
                      <a:pt x="15636" y="32903"/>
                      <a:pt x="15576" y="32624"/>
                    </a:cubicBezTo>
                    <a:lnTo>
                      <a:pt x="15576" y="32624"/>
                    </a:lnTo>
                    <a:cubicBezTo>
                      <a:pt x="16034" y="32823"/>
                      <a:pt x="16571" y="33002"/>
                      <a:pt x="16969" y="33062"/>
                    </a:cubicBezTo>
                    <a:lnTo>
                      <a:pt x="15974" y="31610"/>
                    </a:lnTo>
                    <a:lnTo>
                      <a:pt x="15974" y="31610"/>
                    </a:lnTo>
                    <a:cubicBezTo>
                      <a:pt x="15974" y="31610"/>
                      <a:pt x="17713" y="32609"/>
                      <a:pt x="19068" y="32609"/>
                    </a:cubicBezTo>
                    <a:cubicBezTo>
                      <a:pt x="19118" y="32609"/>
                      <a:pt x="19168" y="32607"/>
                      <a:pt x="19217" y="32605"/>
                    </a:cubicBezTo>
                    <a:lnTo>
                      <a:pt x="17963" y="31192"/>
                    </a:lnTo>
                    <a:lnTo>
                      <a:pt x="17963" y="31192"/>
                    </a:lnTo>
                    <a:cubicBezTo>
                      <a:pt x="17964" y="31192"/>
                      <a:pt x="18650" y="31563"/>
                      <a:pt x="19544" y="31563"/>
                    </a:cubicBezTo>
                    <a:cubicBezTo>
                      <a:pt x="19726" y="31563"/>
                      <a:pt x="19917" y="31547"/>
                      <a:pt x="20112" y="31510"/>
                    </a:cubicBezTo>
                    <a:cubicBezTo>
                      <a:pt x="20112" y="31510"/>
                      <a:pt x="17904" y="31331"/>
                      <a:pt x="14621" y="27850"/>
                    </a:cubicBezTo>
                    <a:cubicBezTo>
                      <a:pt x="14442" y="27413"/>
                      <a:pt x="13885" y="26060"/>
                      <a:pt x="13269" y="24548"/>
                    </a:cubicBezTo>
                    <a:lnTo>
                      <a:pt x="13269" y="24548"/>
                    </a:lnTo>
                    <a:cubicBezTo>
                      <a:pt x="13587" y="24966"/>
                      <a:pt x="13945" y="25344"/>
                      <a:pt x="14243" y="25403"/>
                    </a:cubicBezTo>
                    <a:lnTo>
                      <a:pt x="14442" y="23713"/>
                    </a:lnTo>
                    <a:cubicBezTo>
                      <a:pt x="14442" y="23713"/>
                      <a:pt x="15773" y="24756"/>
                      <a:pt x="16554" y="24756"/>
                    </a:cubicBezTo>
                    <a:cubicBezTo>
                      <a:pt x="16594" y="24756"/>
                      <a:pt x="16633" y="24753"/>
                      <a:pt x="16670" y="24747"/>
                    </a:cubicBezTo>
                    <a:lnTo>
                      <a:pt x="15775" y="23553"/>
                    </a:lnTo>
                    <a:lnTo>
                      <a:pt x="15775" y="23553"/>
                    </a:lnTo>
                    <a:cubicBezTo>
                      <a:pt x="15775" y="23553"/>
                      <a:pt x="17451" y="24151"/>
                      <a:pt x="18396" y="24151"/>
                    </a:cubicBezTo>
                    <a:cubicBezTo>
                      <a:pt x="18411" y="24151"/>
                      <a:pt x="18426" y="24150"/>
                      <a:pt x="18441" y="24150"/>
                    </a:cubicBezTo>
                    <a:lnTo>
                      <a:pt x="17227" y="22837"/>
                    </a:lnTo>
                    <a:lnTo>
                      <a:pt x="17227" y="22837"/>
                    </a:lnTo>
                    <a:cubicBezTo>
                      <a:pt x="17228" y="22837"/>
                      <a:pt x="18976" y="23543"/>
                      <a:pt x="20442" y="23543"/>
                    </a:cubicBezTo>
                    <a:cubicBezTo>
                      <a:pt x="20608" y="23543"/>
                      <a:pt x="20771" y="23534"/>
                      <a:pt x="20927" y="23514"/>
                    </a:cubicBezTo>
                    <a:lnTo>
                      <a:pt x="19435" y="22240"/>
                    </a:lnTo>
                    <a:lnTo>
                      <a:pt x="19435" y="22240"/>
                    </a:lnTo>
                    <a:cubicBezTo>
                      <a:pt x="19436" y="22241"/>
                      <a:pt x="20046" y="22468"/>
                      <a:pt x="20864" y="22468"/>
                    </a:cubicBezTo>
                    <a:cubicBezTo>
                      <a:pt x="21180" y="22468"/>
                      <a:pt x="21527" y="22434"/>
                      <a:pt x="21882" y="22340"/>
                    </a:cubicBezTo>
                    <a:cubicBezTo>
                      <a:pt x="21882" y="22340"/>
                      <a:pt x="13866" y="21922"/>
                      <a:pt x="10981" y="19137"/>
                    </a:cubicBezTo>
                    <a:cubicBezTo>
                      <a:pt x="10862" y="18879"/>
                      <a:pt x="10782" y="18680"/>
                      <a:pt x="10703" y="18540"/>
                    </a:cubicBezTo>
                    <a:cubicBezTo>
                      <a:pt x="10583" y="18282"/>
                      <a:pt x="10484" y="18043"/>
                      <a:pt x="10384" y="17784"/>
                    </a:cubicBezTo>
                    <a:lnTo>
                      <a:pt x="10384" y="17784"/>
                    </a:lnTo>
                    <a:cubicBezTo>
                      <a:pt x="10663" y="18003"/>
                      <a:pt x="10961" y="18182"/>
                      <a:pt x="11260" y="18262"/>
                    </a:cubicBezTo>
                    <a:lnTo>
                      <a:pt x="10683" y="17088"/>
                    </a:lnTo>
                    <a:lnTo>
                      <a:pt x="10683" y="17088"/>
                    </a:lnTo>
                    <a:lnTo>
                      <a:pt x="11657" y="18083"/>
                    </a:lnTo>
                    <a:cubicBezTo>
                      <a:pt x="11657" y="18083"/>
                      <a:pt x="11399" y="16690"/>
                      <a:pt x="11339" y="16352"/>
                    </a:cubicBezTo>
                    <a:lnTo>
                      <a:pt x="11339" y="16352"/>
                    </a:lnTo>
                    <a:cubicBezTo>
                      <a:pt x="11339" y="16353"/>
                      <a:pt x="11976" y="18043"/>
                      <a:pt x="12453" y="18162"/>
                    </a:cubicBezTo>
                    <a:lnTo>
                      <a:pt x="12612" y="16710"/>
                    </a:lnTo>
                    <a:cubicBezTo>
                      <a:pt x="12612" y="16710"/>
                      <a:pt x="13553" y="17766"/>
                      <a:pt x="14076" y="17766"/>
                    </a:cubicBezTo>
                    <a:cubicBezTo>
                      <a:pt x="14086" y="17766"/>
                      <a:pt x="14095" y="17765"/>
                      <a:pt x="14104" y="17765"/>
                    </a:cubicBezTo>
                    <a:lnTo>
                      <a:pt x="13547" y="16670"/>
                    </a:lnTo>
                    <a:lnTo>
                      <a:pt x="13547" y="16670"/>
                    </a:lnTo>
                    <a:cubicBezTo>
                      <a:pt x="13547" y="16671"/>
                      <a:pt x="14681" y="17307"/>
                      <a:pt x="15338" y="17367"/>
                    </a:cubicBezTo>
                    <a:lnTo>
                      <a:pt x="14542" y="16153"/>
                    </a:lnTo>
                    <a:lnTo>
                      <a:pt x="14542" y="16153"/>
                    </a:lnTo>
                    <a:cubicBezTo>
                      <a:pt x="14542" y="16153"/>
                      <a:pt x="15910" y="16970"/>
                      <a:pt x="16956" y="16970"/>
                    </a:cubicBezTo>
                    <a:cubicBezTo>
                      <a:pt x="16980" y="16970"/>
                      <a:pt x="17004" y="16970"/>
                      <a:pt x="17028" y="16969"/>
                    </a:cubicBezTo>
                    <a:lnTo>
                      <a:pt x="16054" y="15795"/>
                    </a:lnTo>
                    <a:lnTo>
                      <a:pt x="16054" y="15795"/>
                    </a:lnTo>
                    <a:cubicBezTo>
                      <a:pt x="16054" y="15795"/>
                      <a:pt x="16577" y="16104"/>
                      <a:pt x="17249" y="16104"/>
                    </a:cubicBezTo>
                    <a:cubicBezTo>
                      <a:pt x="17395" y="16104"/>
                      <a:pt x="17548" y="16089"/>
                      <a:pt x="17705" y="16054"/>
                    </a:cubicBezTo>
                    <a:cubicBezTo>
                      <a:pt x="17705" y="16054"/>
                      <a:pt x="14641" y="14084"/>
                      <a:pt x="12732" y="11638"/>
                    </a:cubicBezTo>
                    <a:lnTo>
                      <a:pt x="12175" y="10345"/>
                    </a:lnTo>
                    <a:lnTo>
                      <a:pt x="12175" y="10345"/>
                    </a:lnTo>
                    <a:cubicBezTo>
                      <a:pt x="12175" y="10345"/>
                      <a:pt x="13866" y="11876"/>
                      <a:pt x="15178" y="11936"/>
                    </a:cubicBezTo>
                    <a:lnTo>
                      <a:pt x="14144" y="10086"/>
                    </a:lnTo>
                    <a:lnTo>
                      <a:pt x="14144" y="10086"/>
                    </a:lnTo>
                    <a:cubicBezTo>
                      <a:pt x="14144" y="10086"/>
                      <a:pt x="14913" y="10735"/>
                      <a:pt x="15928" y="10735"/>
                    </a:cubicBezTo>
                    <a:cubicBezTo>
                      <a:pt x="16008" y="10735"/>
                      <a:pt x="16090" y="10731"/>
                      <a:pt x="16173" y="10723"/>
                    </a:cubicBezTo>
                    <a:cubicBezTo>
                      <a:pt x="16173" y="10723"/>
                      <a:pt x="10504" y="4974"/>
                      <a:pt x="9847"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2176" name="Google Shape;2176;p70"/>
              <p:cNvGrpSpPr/>
              <p:nvPr/>
            </p:nvGrpSpPr>
            <p:grpSpPr>
              <a:xfrm flipH="1">
                <a:off x="7472506" y="471963"/>
                <a:ext cx="1745100" cy="4364475"/>
                <a:chOff x="6810950" y="1363550"/>
                <a:chExt cx="1745100" cy="4364475"/>
              </a:xfrm>
            </p:grpSpPr>
            <p:sp>
              <p:nvSpPr>
                <p:cNvPr id="2177" name="Google Shape;2177;p70"/>
                <p:cNvSpPr/>
                <p:nvPr/>
              </p:nvSpPr>
              <p:spPr>
                <a:xfrm>
                  <a:off x="7499250" y="1495825"/>
                  <a:ext cx="373000" cy="4232200"/>
                </a:xfrm>
                <a:custGeom>
                  <a:avLst/>
                  <a:gdLst/>
                  <a:ahLst/>
                  <a:cxnLst/>
                  <a:rect l="l" t="t" r="r" b="b"/>
                  <a:pathLst>
                    <a:path w="14920" h="169288" extrusionOk="0">
                      <a:moveTo>
                        <a:pt x="7778" y="1"/>
                      </a:moveTo>
                      <a:lnTo>
                        <a:pt x="6783" y="379"/>
                      </a:lnTo>
                      <a:cubicBezTo>
                        <a:pt x="8932" y="6884"/>
                        <a:pt x="13109" y="22261"/>
                        <a:pt x="13030" y="23176"/>
                      </a:cubicBezTo>
                      <a:cubicBezTo>
                        <a:pt x="12970" y="23554"/>
                        <a:pt x="12950" y="24150"/>
                        <a:pt x="12910" y="24867"/>
                      </a:cubicBezTo>
                      <a:cubicBezTo>
                        <a:pt x="12771" y="26995"/>
                        <a:pt x="12572" y="30596"/>
                        <a:pt x="11617" y="33540"/>
                      </a:cubicBezTo>
                      <a:cubicBezTo>
                        <a:pt x="10285" y="37578"/>
                        <a:pt x="4695" y="59261"/>
                        <a:pt x="4555" y="60156"/>
                      </a:cubicBezTo>
                      <a:cubicBezTo>
                        <a:pt x="4516" y="60574"/>
                        <a:pt x="1691" y="110346"/>
                        <a:pt x="1114" y="115279"/>
                      </a:cubicBezTo>
                      <a:cubicBezTo>
                        <a:pt x="517" y="120372"/>
                        <a:pt x="0" y="165130"/>
                        <a:pt x="537" y="169288"/>
                      </a:cubicBezTo>
                      <a:lnTo>
                        <a:pt x="11737" y="167338"/>
                      </a:lnTo>
                      <a:cubicBezTo>
                        <a:pt x="9429" y="151265"/>
                        <a:pt x="4814" y="119138"/>
                        <a:pt x="5212" y="115597"/>
                      </a:cubicBezTo>
                      <a:cubicBezTo>
                        <a:pt x="5749" y="110823"/>
                        <a:pt x="7679" y="65249"/>
                        <a:pt x="7977" y="59162"/>
                      </a:cubicBezTo>
                      <a:cubicBezTo>
                        <a:pt x="8653" y="55601"/>
                        <a:pt x="12055" y="37499"/>
                        <a:pt x="13229" y="33938"/>
                      </a:cubicBezTo>
                      <a:cubicBezTo>
                        <a:pt x="14243" y="30815"/>
                        <a:pt x="14462" y="27095"/>
                        <a:pt x="14601" y="24887"/>
                      </a:cubicBezTo>
                      <a:cubicBezTo>
                        <a:pt x="14641" y="24190"/>
                        <a:pt x="14661" y="23653"/>
                        <a:pt x="14721" y="23315"/>
                      </a:cubicBezTo>
                      <a:cubicBezTo>
                        <a:pt x="14920" y="21863"/>
                        <a:pt x="8832" y="3223"/>
                        <a:pt x="7778"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78" name="Google Shape;2178;p70"/>
                <p:cNvSpPr/>
                <p:nvPr/>
              </p:nvSpPr>
              <p:spPr>
                <a:xfrm>
                  <a:off x="7530075" y="1363550"/>
                  <a:ext cx="542100" cy="594325"/>
                </a:xfrm>
                <a:custGeom>
                  <a:avLst/>
                  <a:gdLst/>
                  <a:ahLst/>
                  <a:cxnLst/>
                  <a:rect l="l" t="t" r="r" b="b"/>
                  <a:pathLst>
                    <a:path w="21684" h="23773" extrusionOk="0">
                      <a:moveTo>
                        <a:pt x="4456" y="0"/>
                      </a:moveTo>
                      <a:lnTo>
                        <a:pt x="4456" y="0"/>
                      </a:lnTo>
                      <a:cubicBezTo>
                        <a:pt x="6326" y="8952"/>
                        <a:pt x="0" y="22280"/>
                        <a:pt x="20" y="22280"/>
                      </a:cubicBezTo>
                      <a:cubicBezTo>
                        <a:pt x="2069" y="21823"/>
                        <a:pt x="3163" y="19933"/>
                        <a:pt x="3163" y="19933"/>
                      </a:cubicBezTo>
                      <a:lnTo>
                        <a:pt x="3163" y="19933"/>
                      </a:lnTo>
                      <a:lnTo>
                        <a:pt x="2487" y="23772"/>
                      </a:lnTo>
                      <a:cubicBezTo>
                        <a:pt x="4735" y="22817"/>
                        <a:pt x="6724" y="19217"/>
                        <a:pt x="6724" y="19217"/>
                      </a:cubicBezTo>
                      <a:lnTo>
                        <a:pt x="6724" y="19217"/>
                      </a:lnTo>
                      <a:lnTo>
                        <a:pt x="6465" y="22917"/>
                      </a:lnTo>
                      <a:cubicBezTo>
                        <a:pt x="7719" y="22121"/>
                        <a:pt x="9370" y="19396"/>
                        <a:pt x="9370" y="19396"/>
                      </a:cubicBezTo>
                      <a:lnTo>
                        <a:pt x="9430" y="22578"/>
                      </a:lnTo>
                      <a:cubicBezTo>
                        <a:pt x="10563" y="22141"/>
                        <a:pt x="11299" y="18540"/>
                        <a:pt x="11299" y="18540"/>
                      </a:cubicBezTo>
                      <a:lnTo>
                        <a:pt x="13309" y="21743"/>
                      </a:lnTo>
                      <a:cubicBezTo>
                        <a:pt x="14124" y="20947"/>
                        <a:pt x="13826" y="18202"/>
                        <a:pt x="13826" y="18202"/>
                      </a:cubicBezTo>
                      <a:lnTo>
                        <a:pt x="13826" y="18202"/>
                      </a:lnTo>
                      <a:cubicBezTo>
                        <a:pt x="16273" y="19595"/>
                        <a:pt x="19276" y="19794"/>
                        <a:pt x="19276" y="19794"/>
                      </a:cubicBezTo>
                      <a:lnTo>
                        <a:pt x="17208" y="17625"/>
                      </a:lnTo>
                      <a:lnTo>
                        <a:pt x="17208" y="17625"/>
                      </a:lnTo>
                      <a:cubicBezTo>
                        <a:pt x="18021" y="17919"/>
                        <a:pt x="18860" y="18010"/>
                        <a:pt x="19589" y="18010"/>
                      </a:cubicBezTo>
                      <a:cubicBezTo>
                        <a:pt x="20785" y="18010"/>
                        <a:pt x="21683" y="17764"/>
                        <a:pt x="21683" y="17764"/>
                      </a:cubicBezTo>
                      <a:cubicBezTo>
                        <a:pt x="13528" y="16332"/>
                        <a:pt x="4457" y="1"/>
                        <a:pt x="4456"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79" name="Google Shape;2179;p70"/>
                <p:cNvSpPr/>
                <p:nvPr/>
              </p:nvSpPr>
              <p:spPr>
                <a:xfrm>
                  <a:off x="7325675" y="1710675"/>
                  <a:ext cx="992675" cy="613700"/>
                </a:xfrm>
                <a:custGeom>
                  <a:avLst/>
                  <a:gdLst/>
                  <a:ahLst/>
                  <a:cxnLst/>
                  <a:rect l="l" t="t" r="r" b="b"/>
                  <a:pathLst>
                    <a:path w="39707" h="24548" extrusionOk="0">
                      <a:moveTo>
                        <a:pt x="19157" y="0"/>
                      </a:moveTo>
                      <a:lnTo>
                        <a:pt x="19157" y="0"/>
                      </a:lnTo>
                      <a:cubicBezTo>
                        <a:pt x="19495" y="1293"/>
                        <a:pt x="19654" y="2646"/>
                        <a:pt x="19654" y="3959"/>
                      </a:cubicBezTo>
                      <a:cubicBezTo>
                        <a:pt x="15875" y="1870"/>
                        <a:pt x="14204" y="637"/>
                        <a:pt x="14204" y="637"/>
                      </a:cubicBezTo>
                      <a:cubicBezTo>
                        <a:pt x="12891" y="9827"/>
                        <a:pt x="0" y="20928"/>
                        <a:pt x="0" y="20928"/>
                      </a:cubicBezTo>
                      <a:cubicBezTo>
                        <a:pt x="164" y="20942"/>
                        <a:pt x="324" y="20949"/>
                        <a:pt x="482" y="20949"/>
                      </a:cubicBezTo>
                      <a:cubicBezTo>
                        <a:pt x="2637" y="20949"/>
                        <a:pt x="4281" y="19653"/>
                        <a:pt x="4337" y="19634"/>
                      </a:cubicBezTo>
                      <a:lnTo>
                        <a:pt x="4337" y="19634"/>
                      </a:lnTo>
                      <a:lnTo>
                        <a:pt x="2169" y="23116"/>
                      </a:lnTo>
                      <a:cubicBezTo>
                        <a:pt x="4973" y="22877"/>
                        <a:pt x="8474" y="20033"/>
                        <a:pt x="8475" y="20032"/>
                      </a:cubicBezTo>
                      <a:lnTo>
                        <a:pt x="8475" y="20032"/>
                      </a:lnTo>
                      <a:lnTo>
                        <a:pt x="6824" y="23533"/>
                      </a:lnTo>
                      <a:cubicBezTo>
                        <a:pt x="8514" y="23156"/>
                        <a:pt x="11319" y="21047"/>
                        <a:pt x="11319" y="21047"/>
                      </a:cubicBezTo>
                      <a:lnTo>
                        <a:pt x="11319" y="21047"/>
                      </a:lnTo>
                      <a:lnTo>
                        <a:pt x="10205" y="24130"/>
                      </a:lnTo>
                      <a:cubicBezTo>
                        <a:pt x="11618" y="24071"/>
                        <a:pt x="13746" y="20828"/>
                        <a:pt x="13746" y="20828"/>
                      </a:cubicBezTo>
                      <a:lnTo>
                        <a:pt x="14741" y="24548"/>
                      </a:lnTo>
                      <a:cubicBezTo>
                        <a:pt x="15915" y="24031"/>
                        <a:pt x="17028" y="19297"/>
                        <a:pt x="17029" y="19296"/>
                      </a:cubicBezTo>
                      <a:lnTo>
                        <a:pt x="17029" y="19296"/>
                      </a:lnTo>
                      <a:cubicBezTo>
                        <a:pt x="16989" y="20251"/>
                        <a:pt x="16830" y="24051"/>
                        <a:pt x="16830" y="24051"/>
                      </a:cubicBezTo>
                      <a:lnTo>
                        <a:pt x="19078" y="21087"/>
                      </a:lnTo>
                      <a:lnTo>
                        <a:pt x="18003" y="24369"/>
                      </a:lnTo>
                      <a:cubicBezTo>
                        <a:pt x="20549" y="23275"/>
                        <a:pt x="22499" y="19337"/>
                        <a:pt x="22499" y="19336"/>
                      </a:cubicBezTo>
                      <a:lnTo>
                        <a:pt x="22499" y="19336"/>
                      </a:lnTo>
                      <a:lnTo>
                        <a:pt x="22360" y="23116"/>
                      </a:lnTo>
                      <a:cubicBezTo>
                        <a:pt x="23792" y="22240"/>
                        <a:pt x="25582" y="19376"/>
                        <a:pt x="25582" y="19376"/>
                      </a:cubicBezTo>
                      <a:lnTo>
                        <a:pt x="25781" y="22579"/>
                      </a:lnTo>
                      <a:cubicBezTo>
                        <a:pt x="27074" y="22121"/>
                        <a:pt x="27771" y="18401"/>
                        <a:pt x="27771" y="18401"/>
                      </a:cubicBezTo>
                      <a:lnTo>
                        <a:pt x="30217" y="21564"/>
                      </a:lnTo>
                      <a:cubicBezTo>
                        <a:pt x="31113" y="20729"/>
                        <a:pt x="30655" y="17944"/>
                        <a:pt x="30655" y="17944"/>
                      </a:cubicBezTo>
                      <a:lnTo>
                        <a:pt x="30655" y="17944"/>
                      </a:lnTo>
                      <a:cubicBezTo>
                        <a:pt x="33520" y="19237"/>
                        <a:pt x="37001" y="19276"/>
                        <a:pt x="37001" y="19276"/>
                      </a:cubicBezTo>
                      <a:lnTo>
                        <a:pt x="34534" y="17188"/>
                      </a:lnTo>
                      <a:lnTo>
                        <a:pt x="34534" y="17188"/>
                      </a:lnTo>
                      <a:cubicBezTo>
                        <a:pt x="35317" y="17403"/>
                        <a:pt x="36111" y="17478"/>
                        <a:pt x="36834" y="17478"/>
                      </a:cubicBezTo>
                      <a:cubicBezTo>
                        <a:pt x="38446" y="17478"/>
                        <a:pt x="39706" y="17108"/>
                        <a:pt x="39706" y="17108"/>
                      </a:cubicBezTo>
                      <a:cubicBezTo>
                        <a:pt x="34932" y="16591"/>
                        <a:pt x="24747" y="6565"/>
                        <a:pt x="24150" y="6267"/>
                      </a:cubicBezTo>
                      <a:cubicBezTo>
                        <a:pt x="21147" y="2885"/>
                        <a:pt x="19157" y="1"/>
                        <a:pt x="19157"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80" name="Google Shape;2180;p70"/>
                <p:cNvSpPr/>
                <p:nvPr/>
              </p:nvSpPr>
              <p:spPr>
                <a:xfrm>
                  <a:off x="7283900" y="2298500"/>
                  <a:ext cx="992175" cy="560500"/>
                </a:xfrm>
                <a:custGeom>
                  <a:avLst/>
                  <a:gdLst/>
                  <a:ahLst/>
                  <a:cxnLst/>
                  <a:rect l="l" t="t" r="r" b="b"/>
                  <a:pathLst>
                    <a:path w="39687" h="22420" extrusionOk="0">
                      <a:moveTo>
                        <a:pt x="21146" y="1"/>
                      </a:moveTo>
                      <a:cubicBezTo>
                        <a:pt x="18282" y="4675"/>
                        <a:pt x="0" y="18799"/>
                        <a:pt x="0" y="18799"/>
                      </a:cubicBezTo>
                      <a:cubicBezTo>
                        <a:pt x="150" y="18812"/>
                        <a:pt x="297" y="18817"/>
                        <a:pt x="442" y="18817"/>
                      </a:cubicBezTo>
                      <a:cubicBezTo>
                        <a:pt x="2617" y="18817"/>
                        <a:pt x="4280" y="17506"/>
                        <a:pt x="4317" y="17506"/>
                      </a:cubicBezTo>
                      <a:lnTo>
                        <a:pt x="4317" y="17506"/>
                      </a:lnTo>
                      <a:lnTo>
                        <a:pt x="2149" y="20987"/>
                      </a:lnTo>
                      <a:cubicBezTo>
                        <a:pt x="4954" y="20749"/>
                        <a:pt x="8454" y="17904"/>
                        <a:pt x="8455" y="17904"/>
                      </a:cubicBezTo>
                      <a:lnTo>
                        <a:pt x="8455" y="17904"/>
                      </a:lnTo>
                      <a:lnTo>
                        <a:pt x="6804" y="21405"/>
                      </a:lnTo>
                      <a:cubicBezTo>
                        <a:pt x="8495" y="21027"/>
                        <a:pt x="11299" y="18919"/>
                        <a:pt x="11300" y="18919"/>
                      </a:cubicBezTo>
                      <a:lnTo>
                        <a:pt x="11300" y="18919"/>
                      </a:lnTo>
                      <a:lnTo>
                        <a:pt x="10186" y="22002"/>
                      </a:lnTo>
                      <a:cubicBezTo>
                        <a:pt x="11598" y="21942"/>
                        <a:pt x="13726" y="18700"/>
                        <a:pt x="13726" y="18700"/>
                      </a:cubicBezTo>
                      <a:lnTo>
                        <a:pt x="14721" y="22420"/>
                      </a:lnTo>
                      <a:cubicBezTo>
                        <a:pt x="15895" y="21903"/>
                        <a:pt x="17009" y="17169"/>
                        <a:pt x="17009" y="17168"/>
                      </a:cubicBezTo>
                      <a:lnTo>
                        <a:pt x="17009" y="17168"/>
                      </a:lnTo>
                      <a:cubicBezTo>
                        <a:pt x="16969" y="18123"/>
                        <a:pt x="16810" y="21922"/>
                        <a:pt x="16810" y="21922"/>
                      </a:cubicBezTo>
                      <a:lnTo>
                        <a:pt x="19058" y="18958"/>
                      </a:lnTo>
                      <a:lnTo>
                        <a:pt x="17983" y="22241"/>
                      </a:lnTo>
                      <a:cubicBezTo>
                        <a:pt x="20530" y="21147"/>
                        <a:pt x="22479" y="17208"/>
                        <a:pt x="22479" y="17208"/>
                      </a:cubicBezTo>
                      <a:lnTo>
                        <a:pt x="22479" y="17208"/>
                      </a:lnTo>
                      <a:lnTo>
                        <a:pt x="22340" y="20987"/>
                      </a:lnTo>
                      <a:cubicBezTo>
                        <a:pt x="23772" y="20112"/>
                        <a:pt x="25563" y="17248"/>
                        <a:pt x="25563" y="17248"/>
                      </a:cubicBezTo>
                      <a:lnTo>
                        <a:pt x="25762" y="20450"/>
                      </a:lnTo>
                      <a:cubicBezTo>
                        <a:pt x="27055" y="19993"/>
                        <a:pt x="27751" y="16273"/>
                        <a:pt x="27751" y="16273"/>
                      </a:cubicBezTo>
                      <a:lnTo>
                        <a:pt x="30198" y="19436"/>
                      </a:lnTo>
                      <a:cubicBezTo>
                        <a:pt x="31093" y="18600"/>
                        <a:pt x="30635" y="15815"/>
                        <a:pt x="30635" y="15815"/>
                      </a:cubicBezTo>
                      <a:lnTo>
                        <a:pt x="30635" y="15815"/>
                      </a:lnTo>
                      <a:cubicBezTo>
                        <a:pt x="33500" y="17108"/>
                        <a:pt x="36981" y="17148"/>
                        <a:pt x="36981" y="17148"/>
                      </a:cubicBezTo>
                      <a:lnTo>
                        <a:pt x="34514" y="15059"/>
                      </a:lnTo>
                      <a:lnTo>
                        <a:pt x="34514" y="15059"/>
                      </a:lnTo>
                      <a:cubicBezTo>
                        <a:pt x="35291" y="15275"/>
                        <a:pt x="36082" y="15349"/>
                        <a:pt x="36805" y="15349"/>
                      </a:cubicBezTo>
                      <a:cubicBezTo>
                        <a:pt x="38416" y="15349"/>
                        <a:pt x="39686" y="14980"/>
                        <a:pt x="39686" y="14980"/>
                      </a:cubicBezTo>
                      <a:cubicBezTo>
                        <a:pt x="34912" y="14463"/>
                        <a:pt x="22519" y="458"/>
                        <a:pt x="21922" y="160"/>
                      </a:cubicBezTo>
                      <a:lnTo>
                        <a:pt x="21146"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81" name="Google Shape;2181;p70"/>
                <p:cNvSpPr/>
                <p:nvPr/>
              </p:nvSpPr>
              <p:spPr>
                <a:xfrm>
                  <a:off x="7263025" y="3321975"/>
                  <a:ext cx="1293025" cy="434700"/>
                </a:xfrm>
                <a:custGeom>
                  <a:avLst/>
                  <a:gdLst/>
                  <a:ahLst/>
                  <a:cxnLst/>
                  <a:rect l="l" t="t" r="r" b="b"/>
                  <a:pathLst>
                    <a:path w="51721" h="17388" extrusionOk="0">
                      <a:moveTo>
                        <a:pt x="14363" y="1"/>
                      </a:moveTo>
                      <a:lnTo>
                        <a:pt x="14144" y="399"/>
                      </a:lnTo>
                      <a:cubicBezTo>
                        <a:pt x="6306" y="12096"/>
                        <a:pt x="0" y="13468"/>
                        <a:pt x="0" y="13468"/>
                      </a:cubicBezTo>
                      <a:cubicBezTo>
                        <a:pt x="161" y="13478"/>
                        <a:pt x="320" y="13483"/>
                        <a:pt x="477" y="13483"/>
                      </a:cubicBezTo>
                      <a:cubicBezTo>
                        <a:pt x="3353" y="13483"/>
                        <a:pt x="5547" y="11853"/>
                        <a:pt x="5589" y="11798"/>
                      </a:cubicBezTo>
                      <a:lnTo>
                        <a:pt x="5589" y="11798"/>
                      </a:lnTo>
                      <a:lnTo>
                        <a:pt x="2805" y="15995"/>
                      </a:lnTo>
                      <a:cubicBezTo>
                        <a:pt x="6465" y="15676"/>
                        <a:pt x="11020" y="12176"/>
                        <a:pt x="11021" y="12175"/>
                      </a:cubicBezTo>
                      <a:lnTo>
                        <a:pt x="11021" y="12175"/>
                      </a:lnTo>
                      <a:lnTo>
                        <a:pt x="8892" y="16392"/>
                      </a:lnTo>
                      <a:cubicBezTo>
                        <a:pt x="11080" y="15895"/>
                        <a:pt x="14740" y="13309"/>
                        <a:pt x="14740" y="13309"/>
                      </a:cubicBezTo>
                      <a:lnTo>
                        <a:pt x="14740" y="13309"/>
                      </a:lnTo>
                      <a:lnTo>
                        <a:pt x="13328" y="17009"/>
                      </a:lnTo>
                      <a:cubicBezTo>
                        <a:pt x="15158" y="16910"/>
                        <a:pt x="17923" y="12991"/>
                        <a:pt x="17923" y="12991"/>
                      </a:cubicBezTo>
                      <a:lnTo>
                        <a:pt x="19276" y="17387"/>
                      </a:lnTo>
                      <a:cubicBezTo>
                        <a:pt x="20788" y="16770"/>
                        <a:pt x="22200" y="11102"/>
                        <a:pt x="22200" y="11101"/>
                      </a:cubicBezTo>
                      <a:lnTo>
                        <a:pt x="22200" y="11101"/>
                      </a:lnTo>
                      <a:cubicBezTo>
                        <a:pt x="22160" y="12235"/>
                        <a:pt x="21981" y="16770"/>
                        <a:pt x="21981" y="16770"/>
                      </a:cubicBezTo>
                      <a:lnTo>
                        <a:pt x="24866" y="13190"/>
                      </a:lnTo>
                      <a:lnTo>
                        <a:pt x="23493" y="17109"/>
                      </a:lnTo>
                      <a:cubicBezTo>
                        <a:pt x="26795" y="15776"/>
                        <a:pt x="29322" y="11002"/>
                        <a:pt x="29322" y="11001"/>
                      </a:cubicBezTo>
                      <a:lnTo>
                        <a:pt x="29322" y="11001"/>
                      </a:lnTo>
                      <a:lnTo>
                        <a:pt x="29163" y="15497"/>
                      </a:lnTo>
                      <a:cubicBezTo>
                        <a:pt x="31033" y="14423"/>
                        <a:pt x="33340" y="11001"/>
                        <a:pt x="33340" y="11001"/>
                      </a:cubicBezTo>
                      <a:lnTo>
                        <a:pt x="33619" y="14801"/>
                      </a:lnTo>
                      <a:cubicBezTo>
                        <a:pt x="35310" y="14204"/>
                        <a:pt x="36185" y="9788"/>
                        <a:pt x="36185" y="9788"/>
                      </a:cubicBezTo>
                      <a:lnTo>
                        <a:pt x="39368" y="13488"/>
                      </a:lnTo>
                      <a:cubicBezTo>
                        <a:pt x="40561" y="12454"/>
                        <a:pt x="39925" y="9152"/>
                        <a:pt x="39925" y="9151"/>
                      </a:cubicBezTo>
                      <a:lnTo>
                        <a:pt x="39925" y="9151"/>
                      </a:lnTo>
                      <a:cubicBezTo>
                        <a:pt x="43470" y="10528"/>
                        <a:pt x="47749" y="10564"/>
                        <a:pt x="48184" y="10564"/>
                      </a:cubicBezTo>
                      <a:cubicBezTo>
                        <a:pt x="48208" y="10564"/>
                        <a:pt x="48220" y="10564"/>
                        <a:pt x="48220" y="10564"/>
                      </a:cubicBezTo>
                      <a:lnTo>
                        <a:pt x="44977" y="8137"/>
                      </a:lnTo>
                      <a:lnTo>
                        <a:pt x="44977" y="8137"/>
                      </a:lnTo>
                      <a:cubicBezTo>
                        <a:pt x="45885" y="8342"/>
                        <a:pt x="46809" y="8416"/>
                        <a:pt x="47671" y="8416"/>
                      </a:cubicBezTo>
                      <a:cubicBezTo>
                        <a:pt x="49907" y="8416"/>
                        <a:pt x="51721" y="7918"/>
                        <a:pt x="51721" y="7918"/>
                      </a:cubicBezTo>
                      <a:cubicBezTo>
                        <a:pt x="45475" y="7421"/>
                        <a:pt x="15138" y="339"/>
                        <a:pt x="14363"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82" name="Google Shape;2182;p70"/>
                <p:cNvSpPr/>
                <p:nvPr/>
              </p:nvSpPr>
              <p:spPr>
                <a:xfrm>
                  <a:off x="6922350" y="3076800"/>
                  <a:ext cx="1470600" cy="454575"/>
                </a:xfrm>
                <a:custGeom>
                  <a:avLst/>
                  <a:gdLst/>
                  <a:ahLst/>
                  <a:cxnLst/>
                  <a:rect l="l" t="t" r="r" b="b"/>
                  <a:pathLst>
                    <a:path w="58824" h="18183" extrusionOk="0">
                      <a:moveTo>
                        <a:pt x="29422" y="1"/>
                      </a:moveTo>
                      <a:lnTo>
                        <a:pt x="27830" y="259"/>
                      </a:lnTo>
                      <a:cubicBezTo>
                        <a:pt x="21286" y="8793"/>
                        <a:pt x="1" y="12891"/>
                        <a:pt x="1" y="12891"/>
                      </a:cubicBezTo>
                      <a:cubicBezTo>
                        <a:pt x="415" y="12943"/>
                        <a:pt x="822" y="12966"/>
                        <a:pt x="1216" y="12966"/>
                      </a:cubicBezTo>
                      <a:cubicBezTo>
                        <a:pt x="4109" y="12966"/>
                        <a:pt x="6349" y="11737"/>
                        <a:pt x="6443" y="11737"/>
                      </a:cubicBezTo>
                      <a:cubicBezTo>
                        <a:pt x="6444" y="11737"/>
                        <a:pt x="6445" y="11737"/>
                        <a:pt x="6446" y="11737"/>
                      </a:cubicBezTo>
                      <a:lnTo>
                        <a:pt x="2925" y="15636"/>
                      </a:lnTo>
                      <a:cubicBezTo>
                        <a:pt x="7082" y="15557"/>
                        <a:pt x="12532" y="12474"/>
                        <a:pt x="12533" y="12473"/>
                      </a:cubicBezTo>
                      <a:lnTo>
                        <a:pt x="12533" y="12473"/>
                      </a:lnTo>
                      <a:lnTo>
                        <a:pt x="9768" y="16452"/>
                      </a:lnTo>
                      <a:cubicBezTo>
                        <a:pt x="12274" y="16134"/>
                        <a:pt x="16630" y="13866"/>
                        <a:pt x="16631" y="13866"/>
                      </a:cubicBezTo>
                      <a:lnTo>
                        <a:pt x="16631" y="13866"/>
                      </a:lnTo>
                      <a:lnTo>
                        <a:pt x="14701" y="17367"/>
                      </a:lnTo>
                      <a:cubicBezTo>
                        <a:pt x="14718" y="17368"/>
                        <a:pt x="14734" y="17368"/>
                        <a:pt x="14751" y="17368"/>
                      </a:cubicBezTo>
                      <a:cubicBezTo>
                        <a:pt x="16806" y="17368"/>
                        <a:pt x="20211" y="13766"/>
                        <a:pt x="20211" y="13766"/>
                      </a:cubicBezTo>
                      <a:lnTo>
                        <a:pt x="21246" y="18143"/>
                      </a:lnTo>
                      <a:cubicBezTo>
                        <a:pt x="23056" y="17646"/>
                        <a:pt x="25125" y="12196"/>
                        <a:pt x="25125" y="12195"/>
                      </a:cubicBezTo>
                      <a:lnTo>
                        <a:pt x="25125" y="12195"/>
                      </a:lnTo>
                      <a:cubicBezTo>
                        <a:pt x="24986" y="13309"/>
                        <a:pt x="24409" y="17745"/>
                        <a:pt x="24409" y="17745"/>
                      </a:cubicBezTo>
                      <a:lnTo>
                        <a:pt x="27990" y="14443"/>
                      </a:lnTo>
                      <a:lnTo>
                        <a:pt x="26100" y="18183"/>
                      </a:lnTo>
                      <a:cubicBezTo>
                        <a:pt x="29979" y="17128"/>
                        <a:pt x="33221" y="12653"/>
                        <a:pt x="33221" y="12652"/>
                      </a:cubicBezTo>
                      <a:lnTo>
                        <a:pt x="33221" y="12652"/>
                      </a:lnTo>
                      <a:lnTo>
                        <a:pt x="32664" y="17049"/>
                      </a:lnTo>
                      <a:cubicBezTo>
                        <a:pt x="34852" y="16134"/>
                        <a:pt x="37757" y="12951"/>
                        <a:pt x="37757" y="12951"/>
                      </a:cubicBezTo>
                      <a:lnTo>
                        <a:pt x="37757" y="16691"/>
                      </a:lnTo>
                      <a:cubicBezTo>
                        <a:pt x="39726" y="16193"/>
                        <a:pt x="41099" y="11956"/>
                        <a:pt x="41099" y="11956"/>
                      </a:cubicBezTo>
                      <a:lnTo>
                        <a:pt x="44401" y="15796"/>
                      </a:lnTo>
                      <a:cubicBezTo>
                        <a:pt x="45813" y="14880"/>
                        <a:pt x="45416" y="11598"/>
                        <a:pt x="45416" y="11598"/>
                      </a:cubicBezTo>
                      <a:lnTo>
                        <a:pt x="45416" y="11598"/>
                      </a:lnTo>
                      <a:cubicBezTo>
                        <a:pt x="49533" y="13289"/>
                        <a:pt x="54646" y="13607"/>
                        <a:pt x="54646" y="13607"/>
                      </a:cubicBezTo>
                      <a:lnTo>
                        <a:pt x="51184" y="11001"/>
                      </a:lnTo>
                      <a:lnTo>
                        <a:pt x="51184" y="11001"/>
                      </a:lnTo>
                      <a:cubicBezTo>
                        <a:pt x="52683" y="11403"/>
                        <a:pt x="54243" y="11521"/>
                        <a:pt x="55559" y="11521"/>
                      </a:cubicBezTo>
                      <a:cubicBezTo>
                        <a:pt x="57440" y="11521"/>
                        <a:pt x="58823" y="11280"/>
                        <a:pt x="58823" y="11280"/>
                      </a:cubicBezTo>
                      <a:cubicBezTo>
                        <a:pt x="51841" y="10345"/>
                        <a:pt x="30257" y="359"/>
                        <a:pt x="29422"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83" name="Google Shape;2183;p70"/>
                <p:cNvSpPr/>
                <p:nvPr/>
              </p:nvSpPr>
              <p:spPr>
                <a:xfrm>
                  <a:off x="6860675" y="4169425"/>
                  <a:ext cx="1471100" cy="455050"/>
                </a:xfrm>
                <a:custGeom>
                  <a:avLst/>
                  <a:gdLst/>
                  <a:ahLst/>
                  <a:cxnLst/>
                  <a:rect l="l" t="t" r="r" b="b"/>
                  <a:pathLst>
                    <a:path w="58844" h="18202" extrusionOk="0">
                      <a:moveTo>
                        <a:pt x="29422" y="0"/>
                      </a:moveTo>
                      <a:lnTo>
                        <a:pt x="27831" y="279"/>
                      </a:lnTo>
                      <a:cubicBezTo>
                        <a:pt x="21286" y="8813"/>
                        <a:pt x="1" y="12910"/>
                        <a:pt x="1" y="12910"/>
                      </a:cubicBezTo>
                      <a:cubicBezTo>
                        <a:pt x="412" y="12959"/>
                        <a:pt x="814" y="12980"/>
                        <a:pt x="1204" y="12980"/>
                      </a:cubicBezTo>
                      <a:cubicBezTo>
                        <a:pt x="4176" y="12980"/>
                        <a:pt x="6446" y="11737"/>
                        <a:pt x="6446" y="11737"/>
                      </a:cubicBezTo>
                      <a:lnTo>
                        <a:pt x="6446" y="11737"/>
                      </a:lnTo>
                      <a:lnTo>
                        <a:pt x="2945" y="15636"/>
                      </a:lnTo>
                      <a:cubicBezTo>
                        <a:pt x="7082" y="15576"/>
                        <a:pt x="12533" y="12493"/>
                        <a:pt x="12533" y="12493"/>
                      </a:cubicBezTo>
                      <a:lnTo>
                        <a:pt x="12533" y="12493"/>
                      </a:lnTo>
                      <a:lnTo>
                        <a:pt x="9768" y="16471"/>
                      </a:lnTo>
                      <a:cubicBezTo>
                        <a:pt x="12294" y="16133"/>
                        <a:pt x="16631" y="13885"/>
                        <a:pt x="16631" y="13885"/>
                      </a:cubicBezTo>
                      <a:lnTo>
                        <a:pt x="16631" y="13885"/>
                      </a:lnTo>
                      <a:lnTo>
                        <a:pt x="14702" y="17386"/>
                      </a:lnTo>
                      <a:cubicBezTo>
                        <a:pt x="14713" y="17386"/>
                        <a:pt x="14724" y="17387"/>
                        <a:pt x="14735" y="17387"/>
                      </a:cubicBezTo>
                      <a:cubicBezTo>
                        <a:pt x="16808" y="17387"/>
                        <a:pt x="20212" y="13786"/>
                        <a:pt x="20212" y="13786"/>
                      </a:cubicBezTo>
                      <a:lnTo>
                        <a:pt x="21346" y="18202"/>
                      </a:lnTo>
                      <a:cubicBezTo>
                        <a:pt x="23136" y="17705"/>
                        <a:pt x="25224" y="12255"/>
                        <a:pt x="25225" y="12254"/>
                      </a:cubicBezTo>
                      <a:lnTo>
                        <a:pt x="25225" y="12254"/>
                      </a:lnTo>
                      <a:cubicBezTo>
                        <a:pt x="25066" y="13388"/>
                        <a:pt x="24489" y="17804"/>
                        <a:pt x="24489" y="17804"/>
                      </a:cubicBezTo>
                      <a:lnTo>
                        <a:pt x="28010" y="14442"/>
                      </a:lnTo>
                      <a:lnTo>
                        <a:pt x="26100" y="18202"/>
                      </a:lnTo>
                      <a:cubicBezTo>
                        <a:pt x="29999" y="17128"/>
                        <a:pt x="33221" y="12652"/>
                        <a:pt x="33222" y="12652"/>
                      </a:cubicBezTo>
                      <a:lnTo>
                        <a:pt x="33222" y="12652"/>
                      </a:lnTo>
                      <a:lnTo>
                        <a:pt x="32665" y="17048"/>
                      </a:lnTo>
                      <a:cubicBezTo>
                        <a:pt x="34853" y="16133"/>
                        <a:pt x="37777" y="12950"/>
                        <a:pt x="37777" y="12950"/>
                      </a:cubicBezTo>
                      <a:lnTo>
                        <a:pt x="37777" y="16710"/>
                      </a:lnTo>
                      <a:cubicBezTo>
                        <a:pt x="39727" y="16213"/>
                        <a:pt x="41099" y="11956"/>
                        <a:pt x="41099" y="11956"/>
                      </a:cubicBezTo>
                      <a:lnTo>
                        <a:pt x="44401" y="15815"/>
                      </a:lnTo>
                      <a:cubicBezTo>
                        <a:pt x="45834" y="14900"/>
                        <a:pt x="45436" y="11618"/>
                        <a:pt x="45436" y="11617"/>
                      </a:cubicBezTo>
                      <a:lnTo>
                        <a:pt x="45436" y="11617"/>
                      </a:lnTo>
                      <a:cubicBezTo>
                        <a:pt x="49534" y="13308"/>
                        <a:pt x="54646" y="13627"/>
                        <a:pt x="54646" y="13627"/>
                      </a:cubicBezTo>
                      <a:lnTo>
                        <a:pt x="51205" y="11021"/>
                      </a:lnTo>
                      <a:lnTo>
                        <a:pt x="51205" y="11021"/>
                      </a:lnTo>
                      <a:cubicBezTo>
                        <a:pt x="52703" y="11416"/>
                        <a:pt x="54269" y="11532"/>
                        <a:pt x="55590" y="11532"/>
                      </a:cubicBezTo>
                      <a:cubicBezTo>
                        <a:pt x="57463" y="11532"/>
                        <a:pt x="58843" y="11299"/>
                        <a:pt x="58843" y="11299"/>
                      </a:cubicBezTo>
                      <a:cubicBezTo>
                        <a:pt x="51841" y="10344"/>
                        <a:pt x="30258" y="378"/>
                        <a:pt x="29422"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84" name="Google Shape;2184;p70"/>
                <p:cNvSpPr/>
                <p:nvPr/>
              </p:nvSpPr>
              <p:spPr>
                <a:xfrm>
                  <a:off x="6810950" y="3533350"/>
                  <a:ext cx="1171700" cy="487875"/>
                </a:xfrm>
                <a:custGeom>
                  <a:avLst/>
                  <a:gdLst/>
                  <a:ahLst/>
                  <a:cxnLst/>
                  <a:rect l="l" t="t" r="r" b="b"/>
                  <a:pathLst>
                    <a:path w="46868" h="19515" extrusionOk="0">
                      <a:moveTo>
                        <a:pt x="32823" y="0"/>
                      </a:moveTo>
                      <a:cubicBezTo>
                        <a:pt x="32107" y="279"/>
                        <a:pt x="5670" y="9927"/>
                        <a:pt x="1" y="10285"/>
                      </a:cubicBezTo>
                      <a:cubicBezTo>
                        <a:pt x="1" y="10285"/>
                        <a:pt x="1778" y="10813"/>
                        <a:pt x="3928" y="10813"/>
                      </a:cubicBezTo>
                      <a:cubicBezTo>
                        <a:pt x="4638" y="10813"/>
                        <a:pt x="5387" y="10756"/>
                        <a:pt x="6128" y="10603"/>
                      </a:cubicBezTo>
                      <a:lnTo>
                        <a:pt x="6128" y="10603"/>
                      </a:lnTo>
                      <a:lnTo>
                        <a:pt x="3144" y="12732"/>
                      </a:lnTo>
                      <a:cubicBezTo>
                        <a:pt x="3144" y="12732"/>
                        <a:pt x="3223" y="12733"/>
                        <a:pt x="3369" y="12733"/>
                      </a:cubicBezTo>
                      <a:cubicBezTo>
                        <a:pt x="4274" y="12733"/>
                        <a:pt x="7734" y="12660"/>
                        <a:pt x="10663" y="11598"/>
                      </a:cubicBezTo>
                      <a:lnTo>
                        <a:pt x="10663" y="11598"/>
                      </a:lnTo>
                      <a:cubicBezTo>
                        <a:pt x="10663" y="11598"/>
                        <a:pt x="10046" y="14582"/>
                        <a:pt x="11101" y="15536"/>
                      </a:cubicBezTo>
                      <a:lnTo>
                        <a:pt x="14085" y="12254"/>
                      </a:lnTo>
                      <a:cubicBezTo>
                        <a:pt x="14085" y="12254"/>
                        <a:pt x="14801" y="16292"/>
                        <a:pt x="16313" y="16889"/>
                      </a:cubicBezTo>
                      <a:lnTo>
                        <a:pt x="16631" y="13428"/>
                      </a:lnTo>
                      <a:cubicBezTo>
                        <a:pt x="16631" y="13428"/>
                        <a:pt x="18680" y="16591"/>
                        <a:pt x="20351" y="17605"/>
                      </a:cubicBezTo>
                      <a:lnTo>
                        <a:pt x="20291" y="13527"/>
                      </a:lnTo>
                      <a:lnTo>
                        <a:pt x="20291" y="13527"/>
                      </a:lnTo>
                      <a:cubicBezTo>
                        <a:pt x="20291" y="13528"/>
                        <a:pt x="22479" y="17904"/>
                        <a:pt x="25463" y="19197"/>
                      </a:cubicBezTo>
                      <a:lnTo>
                        <a:pt x="24290" y="15596"/>
                      </a:lnTo>
                      <a:lnTo>
                        <a:pt x="26856" y="18898"/>
                      </a:lnTo>
                      <a:cubicBezTo>
                        <a:pt x="26856" y="18898"/>
                        <a:pt x="26776" y="14800"/>
                        <a:pt x="26756" y="13746"/>
                      </a:cubicBezTo>
                      <a:lnTo>
                        <a:pt x="26756" y="13746"/>
                      </a:lnTo>
                      <a:cubicBezTo>
                        <a:pt x="26756" y="13747"/>
                        <a:pt x="27930" y="18918"/>
                        <a:pt x="29322" y="19515"/>
                      </a:cubicBezTo>
                      <a:lnTo>
                        <a:pt x="30615" y="15536"/>
                      </a:lnTo>
                      <a:cubicBezTo>
                        <a:pt x="30615" y="15536"/>
                        <a:pt x="33042" y="19177"/>
                        <a:pt x="34713" y="19296"/>
                      </a:cubicBezTo>
                      <a:lnTo>
                        <a:pt x="33500" y="15914"/>
                      </a:lnTo>
                      <a:lnTo>
                        <a:pt x="33500" y="15914"/>
                      </a:lnTo>
                      <a:cubicBezTo>
                        <a:pt x="33500" y="15915"/>
                        <a:pt x="36782" y="18321"/>
                        <a:pt x="38752" y="18819"/>
                      </a:cubicBezTo>
                      <a:lnTo>
                        <a:pt x="36882" y="14979"/>
                      </a:lnTo>
                      <a:lnTo>
                        <a:pt x="36882" y="14979"/>
                      </a:lnTo>
                      <a:cubicBezTo>
                        <a:pt x="36882" y="14980"/>
                        <a:pt x="40960" y="18222"/>
                        <a:pt x="44262" y="18600"/>
                      </a:cubicBezTo>
                      <a:lnTo>
                        <a:pt x="41795" y="14741"/>
                      </a:lnTo>
                      <a:cubicBezTo>
                        <a:pt x="41796" y="14740"/>
                        <a:pt x="41796" y="14740"/>
                        <a:pt x="41797" y="14740"/>
                      </a:cubicBezTo>
                      <a:cubicBezTo>
                        <a:pt x="41882" y="14740"/>
                        <a:pt x="43891" y="16279"/>
                        <a:pt x="46577" y="16279"/>
                      </a:cubicBezTo>
                      <a:cubicBezTo>
                        <a:pt x="46673" y="16279"/>
                        <a:pt x="46770" y="16277"/>
                        <a:pt x="46868" y="16272"/>
                      </a:cubicBezTo>
                      <a:cubicBezTo>
                        <a:pt x="46868" y="16272"/>
                        <a:pt x="39945" y="11140"/>
                        <a:pt x="33022" y="378"/>
                      </a:cubicBezTo>
                      <a:lnTo>
                        <a:pt x="32823"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85" name="Google Shape;2185;p70"/>
                <p:cNvSpPr/>
                <p:nvPr/>
              </p:nvSpPr>
              <p:spPr>
                <a:xfrm>
                  <a:off x="6861175" y="4169425"/>
                  <a:ext cx="737050" cy="324325"/>
                </a:xfrm>
                <a:custGeom>
                  <a:avLst/>
                  <a:gdLst/>
                  <a:ahLst/>
                  <a:cxnLst/>
                  <a:rect l="l" t="t" r="r" b="b"/>
                  <a:pathLst>
                    <a:path w="29482" h="12973" extrusionOk="0">
                      <a:moveTo>
                        <a:pt x="29422" y="0"/>
                      </a:moveTo>
                      <a:lnTo>
                        <a:pt x="27831" y="279"/>
                      </a:lnTo>
                      <a:cubicBezTo>
                        <a:pt x="21286" y="8813"/>
                        <a:pt x="1" y="12910"/>
                        <a:pt x="1" y="12910"/>
                      </a:cubicBezTo>
                      <a:cubicBezTo>
                        <a:pt x="353" y="12957"/>
                        <a:pt x="692" y="12973"/>
                        <a:pt x="1022" y="12973"/>
                      </a:cubicBezTo>
                      <a:cubicBezTo>
                        <a:pt x="1400" y="12973"/>
                        <a:pt x="1768" y="12952"/>
                        <a:pt x="2129" y="12930"/>
                      </a:cubicBezTo>
                      <a:cubicBezTo>
                        <a:pt x="2030" y="12930"/>
                        <a:pt x="1930" y="12930"/>
                        <a:pt x="1831" y="12910"/>
                      </a:cubicBezTo>
                      <a:cubicBezTo>
                        <a:pt x="1831" y="12910"/>
                        <a:pt x="3462" y="12592"/>
                        <a:pt x="5949" y="11956"/>
                      </a:cubicBezTo>
                      <a:cubicBezTo>
                        <a:pt x="6247" y="11836"/>
                        <a:pt x="6426" y="11737"/>
                        <a:pt x="6426" y="11737"/>
                      </a:cubicBezTo>
                      <a:lnTo>
                        <a:pt x="6426" y="11737"/>
                      </a:lnTo>
                      <a:lnTo>
                        <a:pt x="6307" y="11856"/>
                      </a:lnTo>
                      <a:cubicBezTo>
                        <a:pt x="20968" y="8832"/>
                        <a:pt x="29482" y="20"/>
                        <a:pt x="29422"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86" name="Google Shape;2186;p70"/>
                <p:cNvSpPr/>
                <p:nvPr/>
              </p:nvSpPr>
              <p:spPr>
                <a:xfrm>
                  <a:off x="6810950" y="3533350"/>
                  <a:ext cx="826075" cy="270825"/>
                </a:xfrm>
                <a:custGeom>
                  <a:avLst/>
                  <a:gdLst/>
                  <a:ahLst/>
                  <a:cxnLst/>
                  <a:rect l="l" t="t" r="r" b="b"/>
                  <a:pathLst>
                    <a:path w="33043" h="10833" extrusionOk="0">
                      <a:moveTo>
                        <a:pt x="32823" y="0"/>
                      </a:moveTo>
                      <a:cubicBezTo>
                        <a:pt x="32107" y="279"/>
                        <a:pt x="5670" y="9927"/>
                        <a:pt x="1" y="10285"/>
                      </a:cubicBezTo>
                      <a:cubicBezTo>
                        <a:pt x="1" y="10302"/>
                        <a:pt x="1785" y="10832"/>
                        <a:pt x="3957" y="10832"/>
                      </a:cubicBezTo>
                      <a:cubicBezTo>
                        <a:pt x="4244" y="10832"/>
                        <a:pt x="4537" y="10823"/>
                        <a:pt x="4834" y="10802"/>
                      </a:cubicBezTo>
                      <a:cubicBezTo>
                        <a:pt x="3104" y="10683"/>
                        <a:pt x="33042" y="458"/>
                        <a:pt x="33022" y="378"/>
                      </a:cubicBezTo>
                      <a:lnTo>
                        <a:pt x="32823"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87" name="Google Shape;2187;p70"/>
                <p:cNvSpPr/>
                <p:nvPr/>
              </p:nvSpPr>
              <p:spPr>
                <a:xfrm>
                  <a:off x="6922350" y="3083275"/>
                  <a:ext cx="703725" cy="317475"/>
                </a:xfrm>
                <a:custGeom>
                  <a:avLst/>
                  <a:gdLst/>
                  <a:ahLst/>
                  <a:cxnLst/>
                  <a:rect l="l" t="t" r="r" b="b"/>
                  <a:pathLst>
                    <a:path w="28149" h="12699" extrusionOk="0">
                      <a:moveTo>
                        <a:pt x="27830" y="0"/>
                      </a:moveTo>
                      <a:cubicBezTo>
                        <a:pt x="21286" y="8534"/>
                        <a:pt x="1" y="12632"/>
                        <a:pt x="1" y="12632"/>
                      </a:cubicBezTo>
                      <a:cubicBezTo>
                        <a:pt x="420" y="12679"/>
                        <a:pt x="840" y="12698"/>
                        <a:pt x="1251" y="12698"/>
                      </a:cubicBezTo>
                      <a:cubicBezTo>
                        <a:pt x="1542" y="12698"/>
                        <a:pt x="1829" y="12688"/>
                        <a:pt x="2109" y="12672"/>
                      </a:cubicBezTo>
                      <a:cubicBezTo>
                        <a:pt x="2010" y="12672"/>
                        <a:pt x="1910" y="12632"/>
                        <a:pt x="1811" y="12632"/>
                      </a:cubicBezTo>
                      <a:cubicBezTo>
                        <a:pt x="1811" y="12632"/>
                        <a:pt x="3462" y="12314"/>
                        <a:pt x="5948" y="11697"/>
                      </a:cubicBezTo>
                      <a:cubicBezTo>
                        <a:pt x="6247" y="11578"/>
                        <a:pt x="6406" y="11478"/>
                        <a:pt x="6406" y="11478"/>
                      </a:cubicBezTo>
                      <a:lnTo>
                        <a:pt x="6406" y="11478"/>
                      </a:lnTo>
                      <a:lnTo>
                        <a:pt x="6287" y="11598"/>
                      </a:lnTo>
                      <a:cubicBezTo>
                        <a:pt x="26100" y="7400"/>
                        <a:pt x="28149" y="478"/>
                        <a:pt x="28089" y="458"/>
                      </a:cubicBezTo>
                      <a:lnTo>
                        <a:pt x="27830"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88" name="Google Shape;2188;p70"/>
                <p:cNvSpPr/>
                <p:nvPr/>
              </p:nvSpPr>
              <p:spPr>
                <a:xfrm>
                  <a:off x="7283900" y="2298500"/>
                  <a:ext cx="543100" cy="470200"/>
                </a:xfrm>
                <a:custGeom>
                  <a:avLst/>
                  <a:gdLst/>
                  <a:ahLst/>
                  <a:cxnLst/>
                  <a:rect l="l" t="t" r="r" b="b"/>
                  <a:pathLst>
                    <a:path w="21724" h="18808" extrusionOk="0">
                      <a:moveTo>
                        <a:pt x="21146" y="1"/>
                      </a:moveTo>
                      <a:cubicBezTo>
                        <a:pt x="18282" y="4636"/>
                        <a:pt x="0" y="18799"/>
                        <a:pt x="0" y="18799"/>
                      </a:cubicBezTo>
                      <a:cubicBezTo>
                        <a:pt x="115" y="18805"/>
                        <a:pt x="228" y="18808"/>
                        <a:pt x="339" y="18808"/>
                      </a:cubicBezTo>
                      <a:cubicBezTo>
                        <a:pt x="980" y="18808"/>
                        <a:pt x="1564" y="18713"/>
                        <a:pt x="2089" y="18560"/>
                      </a:cubicBezTo>
                      <a:cubicBezTo>
                        <a:pt x="16392" y="6386"/>
                        <a:pt x="21723" y="120"/>
                        <a:pt x="21723" y="120"/>
                      </a:cubicBezTo>
                      <a:lnTo>
                        <a:pt x="21146"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89" name="Google Shape;2189;p70"/>
                <p:cNvSpPr/>
                <p:nvPr/>
              </p:nvSpPr>
              <p:spPr>
                <a:xfrm>
                  <a:off x="7325175" y="1861850"/>
                  <a:ext cx="328750" cy="372025"/>
                </a:xfrm>
                <a:custGeom>
                  <a:avLst/>
                  <a:gdLst/>
                  <a:ahLst/>
                  <a:cxnLst/>
                  <a:rect l="l" t="t" r="r" b="b"/>
                  <a:pathLst>
                    <a:path w="13150" h="14881" extrusionOk="0">
                      <a:moveTo>
                        <a:pt x="13150" y="1"/>
                      </a:moveTo>
                      <a:cubicBezTo>
                        <a:pt x="13113" y="58"/>
                        <a:pt x="13077" y="116"/>
                        <a:pt x="13040" y="174"/>
                      </a:cubicBezTo>
                      <a:lnTo>
                        <a:pt x="13040" y="174"/>
                      </a:lnTo>
                      <a:cubicBezTo>
                        <a:pt x="13113" y="66"/>
                        <a:pt x="13150" y="1"/>
                        <a:pt x="13150" y="1"/>
                      </a:cubicBezTo>
                      <a:close/>
                      <a:moveTo>
                        <a:pt x="13040" y="174"/>
                      </a:moveTo>
                      <a:lnTo>
                        <a:pt x="13040" y="174"/>
                      </a:lnTo>
                      <a:cubicBezTo>
                        <a:pt x="12786" y="549"/>
                        <a:pt x="12093" y="1449"/>
                        <a:pt x="10981" y="1990"/>
                      </a:cubicBezTo>
                      <a:lnTo>
                        <a:pt x="10882" y="2487"/>
                      </a:lnTo>
                      <a:cubicBezTo>
                        <a:pt x="6665" y="9132"/>
                        <a:pt x="1" y="14841"/>
                        <a:pt x="1" y="14841"/>
                      </a:cubicBezTo>
                      <a:cubicBezTo>
                        <a:pt x="215" y="14868"/>
                        <a:pt x="424" y="14881"/>
                        <a:pt x="626" y="14881"/>
                      </a:cubicBezTo>
                      <a:cubicBezTo>
                        <a:pt x="1154" y="14881"/>
                        <a:pt x="1638" y="14797"/>
                        <a:pt x="2069" y="14682"/>
                      </a:cubicBezTo>
                      <a:cubicBezTo>
                        <a:pt x="3251" y="13637"/>
                        <a:pt x="9272" y="6077"/>
                        <a:pt x="13040" y="174"/>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90" name="Google Shape;2190;p70"/>
                <p:cNvSpPr/>
                <p:nvPr/>
              </p:nvSpPr>
              <p:spPr>
                <a:xfrm>
                  <a:off x="7531075" y="1363550"/>
                  <a:ext cx="179525" cy="557025"/>
                </a:xfrm>
                <a:custGeom>
                  <a:avLst/>
                  <a:gdLst/>
                  <a:ahLst/>
                  <a:cxnLst/>
                  <a:rect l="l" t="t" r="r" b="b"/>
                  <a:pathLst>
                    <a:path w="7181" h="22281" extrusionOk="0">
                      <a:moveTo>
                        <a:pt x="4436" y="0"/>
                      </a:moveTo>
                      <a:lnTo>
                        <a:pt x="4436" y="0"/>
                      </a:lnTo>
                      <a:cubicBezTo>
                        <a:pt x="6286" y="8952"/>
                        <a:pt x="0" y="22280"/>
                        <a:pt x="0" y="22280"/>
                      </a:cubicBezTo>
                      <a:cubicBezTo>
                        <a:pt x="1094" y="22021"/>
                        <a:pt x="1930" y="21345"/>
                        <a:pt x="2447" y="20788"/>
                      </a:cubicBezTo>
                      <a:cubicBezTo>
                        <a:pt x="7181" y="10982"/>
                        <a:pt x="4437" y="3"/>
                        <a:pt x="4436"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91" name="Google Shape;2191;p70"/>
                <p:cNvSpPr/>
                <p:nvPr/>
              </p:nvSpPr>
              <p:spPr>
                <a:xfrm>
                  <a:off x="7325175" y="2035925"/>
                  <a:ext cx="992175" cy="288950"/>
                </a:xfrm>
                <a:custGeom>
                  <a:avLst/>
                  <a:gdLst/>
                  <a:ahLst/>
                  <a:cxnLst/>
                  <a:rect l="l" t="t" r="r" b="b"/>
                  <a:pathLst>
                    <a:path w="39687" h="11558" extrusionOk="0">
                      <a:moveTo>
                        <a:pt x="28746" y="0"/>
                      </a:moveTo>
                      <a:lnTo>
                        <a:pt x="29143" y="3561"/>
                      </a:lnTo>
                      <a:cubicBezTo>
                        <a:pt x="28248" y="3322"/>
                        <a:pt x="23992" y="339"/>
                        <a:pt x="23991" y="338"/>
                      </a:cubicBezTo>
                      <a:lnTo>
                        <a:pt x="23991" y="338"/>
                      </a:lnTo>
                      <a:lnTo>
                        <a:pt x="25702" y="3004"/>
                      </a:lnTo>
                      <a:cubicBezTo>
                        <a:pt x="23991" y="2467"/>
                        <a:pt x="22718" y="1612"/>
                        <a:pt x="22718" y="1612"/>
                      </a:cubicBezTo>
                      <a:lnTo>
                        <a:pt x="20510" y="5769"/>
                      </a:lnTo>
                      <a:cubicBezTo>
                        <a:pt x="20729" y="4874"/>
                        <a:pt x="19575" y="2825"/>
                        <a:pt x="19575" y="2825"/>
                      </a:cubicBezTo>
                      <a:lnTo>
                        <a:pt x="18123" y="5908"/>
                      </a:lnTo>
                      <a:cubicBezTo>
                        <a:pt x="17446" y="5471"/>
                        <a:pt x="15517" y="2527"/>
                        <a:pt x="15517" y="2527"/>
                      </a:cubicBezTo>
                      <a:lnTo>
                        <a:pt x="15119" y="6565"/>
                      </a:lnTo>
                      <a:lnTo>
                        <a:pt x="12811" y="1691"/>
                      </a:lnTo>
                      <a:lnTo>
                        <a:pt x="7779" y="5073"/>
                      </a:lnTo>
                      <a:lnTo>
                        <a:pt x="7997" y="3143"/>
                      </a:lnTo>
                      <a:lnTo>
                        <a:pt x="7997" y="3143"/>
                      </a:lnTo>
                      <a:cubicBezTo>
                        <a:pt x="5610" y="6227"/>
                        <a:pt x="1" y="7918"/>
                        <a:pt x="1" y="7918"/>
                      </a:cubicBezTo>
                      <a:cubicBezTo>
                        <a:pt x="165" y="7932"/>
                        <a:pt x="327" y="7939"/>
                        <a:pt x="486" y="7939"/>
                      </a:cubicBezTo>
                      <a:cubicBezTo>
                        <a:pt x="2657" y="7939"/>
                        <a:pt x="4297" y="6645"/>
                        <a:pt x="4297" y="6644"/>
                      </a:cubicBezTo>
                      <a:lnTo>
                        <a:pt x="4297" y="6644"/>
                      </a:lnTo>
                      <a:lnTo>
                        <a:pt x="2129" y="10126"/>
                      </a:lnTo>
                      <a:cubicBezTo>
                        <a:pt x="4954" y="9907"/>
                        <a:pt x="8455" y="7043"/>
                        <a:pt x="8455" y="7042"/>
                      </a:cubicBezTo>
                      <a:lnTo>
                        <a:pt x="8455" y="7042"/>
                      </a:lnTo>
                      <a:lnTo>
                        <a:pt x="6784" y="10543"/>
                      </a:lnTo>
                      <a:cubicBezTo>
                        <a:pt x="8455" y="10165"/>
                        <a:pt x="11279" y="8057"/>
                        <a:pt x="11280" y="8057"/>
                      </a:cubicBezTo>
                      <a:lnTo>
                        <a:pt x="11280" y="8057"/>
                      </a:lnTo>
                      <a:lnTo>
                        <a:pt x="10166" y="11140"/>
                      </a:lnTo>
                      <a:cubicBezTo>
                        <a:pt x="11558" y="11100"/>
                        <a:pt x="13727" y="7838"/>
                        <a:pt x="13727" y="7838"/>
                      </a:cubicBezTo>
                      <a:lnTo>
                        <a:pt x="14721" y="11558"/>
                      </a:lnTo>
                      <a:cubicBezTo>
                        <a:pt x="15895" y="11061"/>
                        <a:pt x="17009" y="6307"/>
                        <a:pt x="17009" y="6306"/>
                      </a:cubicBezTo>
                      <a:lnTo>
                        <a:pt x="17009" y="6306"/>
                      </a:lnTo>
                      <a:cubicBezTo>
                        <a:pt x="16949" y="7281"/>
                        <a:pt x="16810" y="11061"/>
                        <a:pt x="16810" y="11061"/>
                      </a:cubicBezTo>
                      <a:lnTo>
                        <a:pt x="19038" y="8116"/>
                      </a:lnTo>
                      <a:lnTo>
                        <a:pt x="17984" y="11399"/>
                      </a:lnTo>
                      <a:cubicBezTo>
                        <a:pt x="20530" y="10325"/>
                        <a:pt x="22479" y="6347"/>
                        <a:pt x="22479" y="6346"/>
                      </a:cubicBezTo>
                      <a:lnTo>
                        <a:pt x="22479" y="6346"/>
                      </a:lnTo>
                      <a:lnTo>
                        <a:pt x="22320" y="10126"/>
                      </a:lnTo>
                      <a:cubicBezTo>
                        <a:pt x="23752" y="9250"/>
                        <a:pt x="25563" y="6386"/>
                        <a:pt x="25563" y="6386"/>
                      </a:cubicBezTo>
                      <a:lnTo>
                        <a:pt x="25762" y="9589"/>
                      </a:lnTo>
                      <a:cubicBezTo>
                        <a:pt x="27055" y="9091"/>
                        <a:pt x="27751" y="5411"/>
                        <a:pt x="27751" y="5411"/>
                      </a:cubicBezTo>
                      <a:lnTo>
                        <a:pt x="30178" y="8574"/>
                      </a:lnTo>
                      <a:cubicBezTo>
                        <a:pt x="31073" y="7739"/>
                        <a:pt x="30635" y="4954"/>
                        <a:pt x="30635" y="4954"/>
                      </a:cubicBezTo>
                      <a:lnTo>
                        <a:pt x="30635" y="4954"/>
                      </a:lnTo>
                      <a:cubicBezTo>
                        <a:pt x="33500" y="6247"/>
                        <a:pt x="36981" y="6286"/>
                        <a:pt x="36981" y="6286"/>
                      </a:cubicBezTo>
                      <a:lnTo>
                        <a:pt x="34514" y="4198"/>
                      </a:lnTo>
                      <a:lnTo>
                        <a:pt x="34514" y="4198"/>
                      </a:lnTo>
                      <a:cubicBezTo>
                        <a:pt x="35291" y="4413"/>
                        <a:pt x="36082" y="4488"/>
                        <a:pt x="36805" y="4488"/>
                      </a:cubicBezTo>
                      <a:cubicBezTo>
                        <a:pt x="38416" y="4488"/>
                        <a:pt x="39686" y="4118"/>
                        <a:pt x="39686" y="4118"/>
                      </a:cubicBezTo>
                      <a:cubicBezTo>
                        <a:pt x="38195" y="3959"/>
                        <a:pt x="36185" y="2885"/>
                        <a:pt x="34097" y="1432"/>
                      </a:cubicBezTo>
                      <a:cubicBezTo>
                        <a:pt x="31531" y="1214"/>
                        <a:pt x="28746" y="0"/>
                        <a:pt x="2874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92" name="Google Shape;2192;p70"/>
                <p:cNvSpPr/>
                <p:nvPr/>
              </p:nvSpPr>
              <p:spPr>
                <a:xfrm>
                  <a:off x="7797125" y="2117975"/>
                  <a:ext cx="66175" cy="189500"/>
                </a:xfrm>
                <a:custGeom>
                  <a:avLst/>
                  <a:gdLst/>
                  <a:ahLst/>
                  <a:cxnLst/>
                  <a:rect l="l" t="t" r="r" b="b"/>
                  <a:pathLst>
                    <a:path w="2647" h="7580" extrusionOk="0">
                      <a:moveTo>
                        <a:pt x="995" y="1"/>
                      </a:moveTo>
                      <a:cubicBezTo>
                        <a:pt x="896" y="1910"/>
                        <a:pt x="717" y="4894"/>
                        <a:pt x="1" y="7580"/>
                      </a:cubicBezTo>
                      <a:cubicBezTo>
                        <a:pt x="836" y="6983"/>
                        <a:pt x="1592" y="6147"/>
                        <a:pt x="2189" y="5332"/>
                      </a:cubicBezTo>
                      <a:cubicBezTo>
                        <a:pt x="2448" y="3581"/>
                        <a:pt x="2587" y="1910"/>
                        <a:pt x="2646" y="617"/>
                      </a:cubicBezTo>
                      <a:lnTo>
                        <a:pt x="2646" y="617"/>
                      </a:lnTo>
                      <a:lnTo>
                        <a:pt x="1692" y="2467"/>
                      </a:lnTo>
                      <a:cubicBezTo>
                        <a:pt x="1831" y="1851"/>
                        <a:pt x="1314" y="657"/>
                        <a:pt x="995"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93" name="Google Shape;2193;p70"/>
                <p:cNvSpPr/>
                <p:nvPr/>
              </p:nvSpPr>
              <p:spPr>
                <a:xfrm>
                  <a:off x="7606650" y="2876875"/>
                  <a:ext cx="36825" cy="218350"/>
                </a:xfrm>
                <a:custGeom>
                  <a:avLst/>
                  <a:gdLst/>
                  <a:ahLst/>
                  <a:cxnLst/>
                  <a:rect l="l" t="t" r="r" b="b"/>
                  <a:pathLst>
                    <a:path w="1473" h="8734" extrusionOk="0">
                      <a:moveTo>
                        <a:pt x="1473" y="1"/>
                      </a:moveTo>
                      <a:lnTo>
                        <a:pt x="220" y="4815"/>
                      </a:lnTo>
                      <a:lnTo>
                        <a:pt x="1" y="8734"/>
                      </a:lnTo>
                      <a:lnTo>
                        <a:pt x="717" y="8694"/>
                      </a:lnTo>
                      <a:lnTo>
                        <a:pt x="1354" y="3462"/>
                      </a:lnTo>
                      <a:lnTo>
                        <a:pt x="1473"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94" name="Google Shape;2194;p70"/>
                <p:cNvSpPr/>
                <p:nvPr/>
              </p:nvSpPr>
              <p:spPr>
                <a:xfrm>
                  <a:off x="6995950" y="3273250"/>
                  <a:ext cx="1398475" cy="259625"/>
                </a:xfrm>
                <a:custGeom>
                  <a:avLst/>
                  <a:gdLst/>
                  <a:ahLst/>
                  <a:cxnLst/>
                  <a:rect l="l" t="t" r="r" b="b"/>
                  <a:pathLst>
                    <a:path w="55939" h="10385" extrusionOk="0">
                      <a:moveTo>
                        <a:pt x="40025" y="0"/>
                      </a:moveTo>
                      <a:lnTo>
                        <a:pt x="40403" y="4198"/>
                      </a:lnTo>
                      <a:cubicBezTo>
                        <a:pt x="39169" y="3879"/>
                        <a:pt x="33481" y="120"/>
                        <a:pt x="33480" y="120"/>
                      </a:cubicBezTo>
                      <a:lnTo>
                        <a:pt x="33480" y="120"/>
                      </a:lnTo>
                      <a:lnTo>
                        <a:pt x="35688" y="3342"/>
                      </a:lnTo>
                      <a:cubicBezTo>
                        <a:pt x="33361" y="2606"/>
                        <a:pt x="31670" y="1532"/>
                        <a:pt x="31670" y="1532"/>
                      </a:cubicBezTo>
                      <a:lnTo>
                        <a:pt x="28407" y="6286"/>
                      </a:lnTo>
                      <a:cubicBezTo>
                        <a:pt x="28746" y="5232"/>
                        <a:pt x="27254" y="2785"/>
                        <a:pt x="27254" y="2785"/>
                      </a:cubicBezTo>
                      <a:lnTo>
                        <a:pt x="25125" y="6286"/>
                      </a:lnTo>
                      <a:cubicBezTo>
                        <a:pt x="24210" y="5710"/>
                        <a:pt x="21684" y="2149"/>
                        <a:pt x="21684" y="2149"/>
                      </a:cubicBezTo>
                      <a:lnTo>
                        <a:pt x="20928" y="6863"/>
                      </a:lnTo>
                      <a:lnTo>
                        <a:pt x="17944" y="1035"/>
                      </a:lnTo>
                      <a:lnTo>
                        <a:pt x="10882" y="4715"/>
                      </a:lnTo>
                      <a:lnTo>
                        <a:pt x="11300" y="2447"/>
                      </a:lnTo>
                      <a:lnTo>
                        <a:pt x="11300" y="2447"/>
                      </a:lnTo>
                      <a:cubicBezTo>
                        <a:pt x="8157" y="5590"/>
                        <a:pt x="1493" y="7221"/>
                        <a:pt x="259" y="7520"/>
                      </a:cubicBezTo>
                      <a:lnTo>
                        <a:pt x="1" y="7798"/>
                      </a:lnTo>
                      <a:cubicBezTo>
                        <a:pt x="4158" y="7758"/>
                        <a:pt x="9608" y="4636"/>
                        <a:pt x="9609" y="4635"/>
                      </a:cubicBezTo>
                      <a:lnTo>
                        <a:pt x="9609" y="4635"/>
                      </a:lnTo>
                      <a:lnTo>
                        <a:pt x="6844" y="8614"/>
                      </a:lnTo>
                      <a:cubicBezTo>
                        <a:pt x="9350" y="8296"/>
                        <a:pt x="13706" y="6028"/>
                        <a:pt x="13707" y="6028"/>
                      </a:cubicBezTo>
                      <a:lnTo>
                        <a:pt x="13707" y="6028"/>
                      </a:lnTo>
                      <a:lnTo>
                        <a:pt x="11777" y="9549"/>
                      </a:lnTo>
                      <a:cubicBezTo>
                        <a:pt x="11783" y="9549"/>
                        <a:pt x="11788" y="9549"/>
                        <a:pt x="11793" y="9549"/>
                      </a:cubicBezTo>
                      <a:cubicBezTo>
                        <a:pt x="13805" y="9549"/>
                        <a:pt x="17267" y="5908"/>
                        <a:pt x="17267" y="5908"/>
                      </a:cubicBezTo>
                      <a:lnTo>
                        <a:pt x="18381" y="10325"/>
                      </a:lnTo>
                      <a:cubicBezTo>
                        <a:pt x="20172" y="9827"/>
                        <a:pt x="22260" y="4397"/>
                        <a:pt x="22261" y="4397"/>
                      </a:cubicBezTo>
                      <a:lnTo>
                        <a:pt x="22261" y="4397"/>
                      </a:lnTo>
                      <a:cubicBezTo>
                        <a:pt x="22121" y="5511"/>
                        <a:pt x="21544" y="9927"/>
                        <a:pt x="21544" y="9927"/>
                      </a:cubicBezTo>
                      <a:lnTo>
                        <a:pt x="25125" y="6625"/>
                      </a:lnTo>
                      <a:lnTo>
                        <a:pt x="23235" y="10384"/>
                      </a:lnTo>
                      <a:cubicBezTo>
                        <a:pt x="27074" y="9290"/>
                        <a:pt x="30317" y="4815"/>
                        <a:pt x="30317" y="4814"/>
                      </a:cubicBezTo>
                      <a:lnTo>
                        <a:pt x="30317" y="4814"/>
                      </a:lnTo>
                      <a:lnTo>
                        <a:pt x="29780" y="9211"/>
                      </a:lnTo>
                      <a:cubicBezTo>
                        <a:pt x="31968" y="8296"/>
                        <a:pt x="34873" y="5113"/>
                        <a:pt x="34873" y="5113"/>
                      </a:cubicBezTo>
                      <a:lnTo>
                        <a:pt x="34873" y="8872"/>
                      </a:lnTo>
                      <a:cubicBezTo>
                        <a:pt x="36842" y="8395"/>
                        <a:pt x="38195" y="4118"/>
                        <a:pt x="38195" y="4118"/>
                      </a:cubicBezTo>
                      <a:lnTo>
                        <a:pt x="41517" y="7977"/>
                      </a:lnTo>
                      <a:cubicBezTo>
                        <a:pt x="42929" y="7062"/>
                        <a:pt x="42531" y="3780"/>
                        <a:pt x="42531" y="3780"/>
                      </a:cubicBezTo>
                      <a:lnTo>
                        <a:pt x="42531" y="3780"/>
                      </a:lnTo>
                      <a:cubicBezTo>
                        <a:pt x="46609" y="5471"/>
                        <a:pt x="51761" y="5789"/>
                        <a:pt x="51761" y="5789"/>
                      </a:cubicBezTo>
                      <a:lnTo>
                        <a:pt x="48300" y="3183"/>
                      </a:lnTo>
                      <a:lnTo>
                        <a:pt x="48300" y="3183"/>
                      </a:lnTo>
                      <a:cubicBezTo>
                        <a:pt x="49781" y="3572"/>
                        <a:pt x="51321" y="3687"/>
                        <a:pt x="52627" y="3687"/>
                      </a:cubicBezTo>
                      <a:cubicBezTo>
                        <a:pt x="54532" y="3687"/>
                        <a:pt x="55939" y="3442"/>
                        <a:pt x="55939" y="3442"/>
                      </a:cubicBezTo>
                      <a:cubicBezTo>
                        <a:pt x="54288" y="3223"/>
                        <a:pt x="51841" y="2507"/>
                        <a:pt x="49016" y="1512"/>
                      </a:cubicBezTo>
                      <a:cubicBezTo>
                        <a:pt x="45197" y="1134"/>
                        <a:pt x="40025" y="0"/>
                        <a:pt x="40025"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95" name="Google Shape;2195;p70"/>
                <p:cNvSpPr/>
                <p:nvPr/>
              </p:nvSpPr>
              <p:spPr>
                <a:xfrm>
                  <a:off x="7582300" y="3341875"/>
                  <a:ext cx="101475" cy="189000"/>
                </a:xfrm>
                <a:custGeom>
                  <a:avLst/>
                  <a:gdLst/>
                  <a:ahLst/>
                  <a:cxnLst/>
                  <a:rect l="l" t="t" r="r" b="b"/>
                  <a:pathLst>
                    <a:path w="4059" h="7560" extrusionOk="0">
                      <a:moveTo>
                        <a:pt x="3760" y="1"/>
                      </a:moveTo>
                      <a:lnTo>
                        <a:pt x="1631" y="3522"/>
                      </a:lnTo>
                      <a:cubicBezTo>
                        <a:pt x="1333" y="3323"/>
                        <a:pt x="836" y="2786"/>
                        <a:pt x="298" y="2169"/>
                      </a:cubicBezTo>
                      <a:cubicBezTo>
                        <a:pt x="259" y="3183"/>
                        <a:pt x="179" y="4218"/>
                        <a:pt x="139" y="5272"/>
                      </a:cubicBezTo>
                      <a:lnTo>
                        <a:pt x="1651" y="3880"/>
                      </a:lnTo>
                      <a:lnTo>
                        <a:pt x="40" y="7122"/>
                      </a:lnTo>
                      <a:cubicBezTo>
                        <a:pt x="40" y="7261"/>
                        <a:pt x="0" y="7421"/>
                        <a:pt x="0" y="7560"/>
                      </a:cubicBezTo>
                      <a:cubicBezTo>
                        <a:pt x="1432" y="7122"/>
                        <a:pt x="2745" y="6247"/>
                        <a:pt x="3839" y="5292"/>
                      </a:cubicBezTo>
                      <a:cubicBezTo>
                        <a:pt x="3899" y="3661"/>
                        <a:pt x="3979" y="2049"/>
                        <a:pt x="4058" y="478"/>
                      </a:cubicBezTo>
                      <a:cubicBezTo>
                        <a:pt x="3879" y="180"/>
                        <a:pt x="3760" y="1"/>
                        <a:pt x="3760"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96" name="Google Shape;2196;p70"/>
                <p:cNvSpPr/>
                <p:nvPr/>
              </p:nvSpPr>
              <p:spPr>
                <a:xfrm>
                  <a:off x="6889025" y="3756150"/>
                  <a:ext cx="1093625" cy="266075"/>
                </a:xfrm>
                <a:custGeom>
                  <a:avLst/>
                  <a:gdLst/>
                  <a:ahLst/>
                  <a:cxnLst/>
                  <a:rect l="l" t="t" r="r" b="b"/>
                  <a:pathLst>
                    <a:path w="43745" h="10643" extrusionOk="0">
                      <a:moveTo>
                        <a:pt x="14483" y="0"/>
                      </a:moveTo>
                      <a:lnTo>
                        <a:pt x="7938" y="2427"/>
                      </a:lnTo>
                      <a:lnTo>
                        <a:pt x="8634" y="398"/>
                      </a:lnTo>
                      <a:lnTo>
                        <a:pt x="8634" y="398"/>
                      </a:lnTo>
                      <a:cubicBezTo>
                        <a:pt x="6526" y="2049"/>
                        <a:pt x="3124" y="2905"/>
                        <a:pt x="796" y="3282"/>
                      </a:cubicBezTo>
                      <a:lnTo>
                        <a:pt x="1" y="3839"/>
                      </a:lnTo>
                      <a:cubicBezTo>
                        <a:pt x="1" y="3839"/>
                        <a:pt x="81" y="3841"/>
                        <a:pt x="227" y="3841"/>
                      </a:cubicBezTo>
                      <a:cubicBezTo>
                        <a:pt x="1136" y="3841"/>
                        <a:pt x="4611" y="3768"/>
                        <a:pt x="7540" y="2706"/>
                      </a:cubicBezTo>
                      <a:lnTo>
                        <a:pt x="7540" y="2706"/>
                      </a:lnTo>
                      <a:cubicBezTo>
                        <a:pt x="7540" y="2706"/>
                        <a:pt x="6923" y="5690"/>
                        <a:pt x="7958" y="6664"/>
                      </a:cubicBezTo>
                      <a:lnTo>
                        <a:pt x="10942" y="3382"/>
                      </a:lnTo>
                      <a:cubicBezTo>
                        <a:pt x="10942" y="3382"/>
                        <a:pt x="11678" y="7400"/>
                        <a:pt x="13190" y="7997"/>
                      </a:cubicBezTo>
                      <a:lnTo>
                        <a:pt x="13508" y="4536"/>
                      </a:lnTo>
                      <a:cubicBezTo>
                        <a:pt x="13508" y="4536"/>
                        <a:pt x="15557" y="7699"/>
                        <a:pt x="17208" y="8713"/>
                      </a:cubicBezTo>
                      <a:lnTo>
                        <a:pt x="17168" y="4635"/>
                      </a:lnTo>
                      <a:lnTo>
                        <a:pt x="17168" y="4635"/>
                      </a:lnTo>
                      <a:cubicBezTo>
                        <a:pt x="17168" y="4636"/>
                        <a:pt x="19356" y="9012"/>
                        <a:pt x="22340" y="10305"/>
                      </a:cubicBezTo>
                      <a:lnTo>
                        <a:pt x="21167" y="6704"/>
                      </a:lnTo>
                      <a:lnTo>
                        <a:pt x="23733" y="10006"/>
                      </a:lnTo>
                      <a:cubicBezTo>
                        <a:pt x="23733" y="10006"/>
                        <a:pt x="23693" y="6406"/>
                        <a:pt x="23653" y="4973"/>
                      </a:cubicBezTo>
                      <a:lnTo>
                        <a:pt x="23653" y="4973"/>
                      </a:lnTo>
                      <a:cubicBezTo>
                        <a:pt x="23932" y="6107"/>
                        <a:pt x="25026" y="10106"/>
                        <a:pt x="26199" y="10643"/>
                      </a:cubicBezTo>
                      <a:lnTo>
                        <a:pt x="27492" y="6664"/>
                      </a:lnTo>
                      <a:cubicBezTo>
                        <a:pt x="27492" y="6664"/>
                        <a:pt x="29919" y="10285"/>
                        <a:pt x="31590" y="10404"/>
                      </a:cubicBezTo>
                      <a:lnTo>
                        <a:pt x="30377" y="7022"/>
                      </a:lnTo>
                      <a:lnTo>
                        <a:pt x="30377" y="7022"/>
                      </a:lnTo>
                      <a:cubicBezTo>
                        <a:pt x="30377" y="7023"/>
                        <a:pt x="33659" y="9449"/>
                        <a:pt x="35609" y="9947"/>
                      </a:cubicBezTo>
                      <a:lnTo>
                        <a:pt x="33759" y="6087"/>
                      </a:lnTo>
                      <a:lnTo>
                        <a:pt x="33759" y="6087"/>
                      </a:lnTo>
                      <a:cubicBezTo>
                        <a:pt x="33759" y="6088"/>
                        <a:pt x="37837" y="9350"/>
                        <a:pt x="41139" y="9708"/>
                      </a:cubicBezTo>
                      <a:lnTo>
                        <a:pt x="38672" y="5869"/>
                      </a:lnTo>
                      <a:cubicBezTo>
                        <a:pt x="38673" y="5867"/>
                        <a:pt x="38675" y="5866"/>
                        <a:pt x="38678" y="5866"/>
                      </a:cubicBezTo>
                      <a:cubicBezTo>
                        <a:pt x="38807" y="5866"/>
                        <a:pt x="40799" y="7367"/>
                        <a:pt x="43454" y="7367"/>
                      </a:cubicBezTo>
                      <a:cubicBezTo>
                        <a:pt x="43550" y="7367"/>
                        <a:pt x="43647" y="7365"/>
                        <a:pt x="43745" y="7360"/>
                      </a:cubicBezTo>
                      <a:cubicBezTo>
                        <a:pt x="43745" y="7360"/>
                        <a:pt x="42969" y="6784"/>
                        <a:pt x="41716" y="5650"/>
                      </a:cubicBezTo>
                      <a:cubicBezTo>
                        <a:pt x="41159" y="5351"/>
                        <a:pt x="40661" y="5152"/>
                        <a:pt x="40263" y="5073"/>
                      </a:cubicBezTo>
                      <a:cubicBezTo>
                        <a:pt x="37061" y="4456"/>
                        <a:pt x="33381" y="1989"/>
                        <a:pt x="33381" y="1989"/>
                      </a:cubicBezTo>
                      <a:lnTo>
                        <a:pt x="33062" y="5908"/>
                      </a:lnTo>
                      <a:cubicBezTo>
                        <a:pt x="32068" y="5471"/>
                        <a:pt x="27811" y="1234"/>
                        <a:pt x="27811" y="1234"/>
                      </a:cubicBezTo>
                      <a:lnTo>
                        <a:pt x="27811" y="1234"/>
                      </a:lnTo>
                      <a:lnTo>
                        <a:pt x="29203" y="4496"/>
                      </a:lnTo>
                      <a:cubicBezTo>
                        <a:pt x="27333" y="3501"/>
                        <a:pt x="26060" y="2288"/>
                        <a:pt x="26060" y="2288"/>
                      </a:cubicBezTo>
                      <a:lnTo>
                        <a:pt x="23633" y="4755"/>
                      </a:lnTo>
                      <a:lnTo>
                        <a:pt x="22579" y="6207"/>
                      </a:lnTo>
                      <a:cubicBezTo>
                        <a:pt x="23056" y="5292"/>
                        <a:pt x="22141" y="2825"/>
                        <a:pt x="22141" y="2825"/>
                      </a:cubicBezTo>
                      <a:lnTo>
                        <a:pt x="19774" y="5789"/>
                      </a:lnTo>
                      <a:cubicBezTo>
                        <a:pt x="19098" y="5152"/>
                        <a:pt x="17486" y="1532"/>
                        <a:pt x="17486" y="1532"/>
                      </a:cubicBezTo>
                      <a:lnTo>
                        <a:pt x="16114" y="5749"/>
                      </a:lnTo>
                      <a:lnTo>
                        <a:pt x="14483"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97" name="Google Shape;2197;p70"/>
                <p:cNvSpPr/>
                <p:nvPr/>
              </p:nvSpPr>
              <p:spPr>
                <a:xfrm>
                  <a:off x="7553950" y="3786475"/>
                  <a:ext cx="106450" cy="217350"/>
                </a:xfrm>
                <a:custGeom>
                  <a:avLst/>
                  <a:gdLst/>
                  <a:ahLst/>
                  <a:cxnLst/>
                  <a:rect l="l" t="t" r="r" b="b"/>
                  <a:pathLst>
                    <a:path w="4258" h="8694" extrusionOk="0">
                      <a:moveTo>
                        <a:pt x="1214" y="1"/>
                      </a:moveTo>
                      <a:lnTo>
                        <a:pt x="2606" y="3263"/>
                      </a:lnTo>
                      <a:cubicBezTo>
                        <a:pt x="1711" y="2786"/>
                        <a:pt x="935" y="2229"/>
                        <a:pt x="398" y="1811"/>
                      </a:cubicBezTo>
                      <a:cubicBezTo>
                        <a:pt x="279" y="4039"/>
                        <a:pt x="120" y="6167"/>
                        <a:pt x="0" y="8236"/>
                      </a:cubicBezTo>
                      <a:lnTo>
                        <a:pt x="915" y="5392"/>
                      </a:lnTo>
                      <a:cubicBezTo>
                        <a:pt x="915" y="5392"/>
                        <a:pt x="2487" y="7699"/>
                        <a:pt x="3959" y="8694"/>
                      </a:cubicBezTo>
                      <a:cubicBezTo>
                        <a:pt x="3979" y="7978"/>
                        <a:pt x="4019" y="7261"/>
                        <a:pt x="4058" y="6525"/>
                      </a:cubicBezTo>
                      <a:lnTo>
                        <a:pt x="3780" y="5750"/>
                      </a:lnTo>
                      <a:lnTo>
                        <a:pt x="4078" y="5968"/>
                      </a:lnTo>
                      <a:cubicBezTo>
                        <a:pt x="4158" y="4974"/>
                        <a:pt x="4198" y="3939"/>
                        <a:pt x="4257" y="2885"/>
                      </a:cubicBezTo>
                      <a:cubicBezTo>
                        <a:pt x="2785" y="1572"/>
                        <a:pt x="1214" y="1"/>
                        <a:pt x="121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98" name="Google Shape;2198;p70"/>
                <p:cNvSpPr/>
                <p:nvPr/>
              </p:nvSpPr>
              <p:spPr>
                <a:xfrm>
                  <a:off x="6934775" y="4420050"/>
                  <a:ext cx="395400" cy="184050"/>
                </a:xfrm>
                <a:custGeom>
                  <a:avLst/>
                  <a:gdLst/>
                  <a:ahLst/>
                  <a:cxnLst/>
                  <a:rect l="l" t="t" r="r" b="b"/>
                  <a:pathLst>
                    <a:path w="15816" h="7362" extrusionOk="0">
                      <a:moveTo>
                        <a:pt x="12414" y="1"/>
                      </a:moveTo>
                      <a:lnTo>
                        <a:pt x="5253" y="3820"/>
                      </a:lnTo>
                      <a:lnTo>
                        <a:pt x="5551" y="1692"/>
                      </a:lnTo>
                      <a:lnTo>
                        <a:pt x="5551" y="1692"/>
                      </a:lnTo>
                      <a:cubicBezTo>
                        <a:pt x="4318" y="2905"/>
                        <a:pt x="2507" y="3960"/>
                        <a:pt x="697" y="4795"/>
                      </a:cubicBezTo>
                      <a:lnTo>
                        <a:pt x="1" y="5571"/>
                      </a:lnTo>
                      <a:cubicBezTo>
                        <a:pt x="4158" y="5511"/>
                        <a:pt x="9589" y="2408"/>
                        <a:pt x="9589" y="2408"/>
                      </a:cubicBezTo>
                      <a:lnTo>
                        <a:pt x="9589" y="2408"/>
                      </a:lnTo>
                      <a:lnTo>
                        <a:pt x="6804" y="6446"/>
                      </a:lnTo>
                      <a:cubicBezTo>
                        <a:pt x="9330" y="6108"/>
                        <a:pt x="13667" y="3860"/>
                        <a:pt x="13667" y="3860"/>
                      </a:cubicBezTo>
                      <a:lnTo>
                        <a:pt x="13667" y="3860"/>
                      </a:lnTo>
                      <a:lnTo>
                        <a:pt x="11738" y="7361"/>
                      </a:lnTo>
                      <a:cubicBezTo>
                        <a:pt x="11747" y="7361"/>
                        <a:pt x="11757" y="7362"/>
                        <a:pt x="11767" y="7362"/>
                      </a:cubicBezTo>
                      <a:cubicBezTo>
                        <a:pt x="12958" y="7362"/>
                        <a:pt x="14632" y="6159"/>
                        <a:pt x="15816" y="5113"/>
                      </a:cubicBezTo>
                      <a:lnTo>
                        <a:pt x="12414"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99" name="Google Shape;2199;p70"/>
                <p:cNvSpPr/>
                <p:nvPr/>
              </p:nvSpPr>
              <p:spPr>
                <a:xfrm>
                  <a:off x="7333625" y="4363875"/>
                  <a:ext cx="999150" cy="262600"/>
                </a:xfrm>
                <a:custGeom>
                  <a:avLst/>
                  <a:gdLst/>
                  <a:ahLst/>
                  <a:cxnLst/>
                  <a:rect l="l" t="t" r="r" b="b"/>
                  <a:pathLst>
                    <a:path w="39966" h="10504" extrusionOk="0">
                      <a:moveTo>
                        <a:pt x="19496" y="0"/>
                      </a:moveTo>
                      <a:lnTo>
                        <a:pt x="20152" y="3919"/>
                      </a:lnTo>
                      <a:cubicBezTo>
                        <a:pt x="18839" y="3680"/>
                        <a:pt x="12673" y="537"/>
                        <a:pt x="12672" y="537"/>
                      </a:cubicBezTo>
                      <a:lnTo>
                        <a:pt x="12672" y="537"/>
                      </a:lnTo>
                      <a:lnTo>
                        <a:pt x="15199" y="3382"/>
                      </a:lnTo>
                      <a:cubicBezTo>
                        <a:pt x="12712" y="2845"/>
                        <a:pt x="10882" y="1950"/>
                        <a:pt x="10882" y="1950"/>
                      </a:cubicBezTo>
                      <a:lnTo>
                        <a:pt x="7759" y="6545"/>
                      </a:lnTo>
                      <a:cubicBezTo>
                        <a:pt x="8057" y="5550"/>
                        <a:pt x="6347" y="3362"/>
                        <a:pt x="6347" y="3362"/>
                      </a:cubicBezTo>
                      <a:lnTo>
                        <a:pt x="4337" y="6764"/>
                      </a:lnTo>
                      <a:cubicBezTo>
                        <a:pt x="3343" y="6306"/>
                        <a:pt x="478" y="3143"/>
                        <a:pt x="478" y="3143"/>
                      </a:cubicBezTo>
                      <a:lnTo>
                        <a:pt x="1" y="7360"/>
                      </a:lnTo>
                      <a:cubicBezTo>
                        <a:pt x="796" y="6664"/>
                        <a:pt x="1373" y="6067"/>
                        <a:pt x="1373" y="6067"/>
                      </a:cubicBezTo>
                      <a:lnTo>
                        <a:pt x="2487" y="10503"/>
                      </a:lnTo>
                      <a:cubicBezTo>
                        <a:pt x="4278" y="10006"/>
                        <a:pt x="6366" y="4556"/>
                        <a:pt x="6366" y="4556"/>
                      </a:cubicBezTo>
                      <a:lnTo>
                        <a:pt x="6366" y="4556"/>
                      </a:lnTo>
                      <a:cubicBezTo>
                        <a:pt x="6227" y="5670"/>
                        <a:pt x="5650" y="10106"/>
                        <a:pt x="5650" y="10106"/>
                      </a:cubicBezTo>
                      <a:lnTo>
                        <a:pt x="9132" y="6724"/>
                      </a:lnTo>
                      <a:lnTo>
                        <a:pt x="7242" y="10484"/>
                      </a:lnTo>
                      <a:cubicBezTo>
                        <a:pt x="11101" y="9409"/>
                        <a:pt x="14363" y="4934"/>
                        <a:pt x="14363" y="4933"/>
                      </a:cubicBezTo>
                      <a:lnTo>
                        <a:pt x="14363" y="4933"/>
                      </a:lnTo>
                      <a:lnTo>
                        <a:pt x="13806" y="9330"/>
                      </a:lnTo>
                      <a:cubicBezTo>
                        <a:pt x="15994" y="8415"/>
                        <a:pt x="18899" y="5232"/>
                        <a:pt x="18899" y="5232"/>
                      </a:cubicBezTo>
                      <a:lnTo>
                        <a:pt x="18899" y="8992"/>
                      </a:lnTo>
                      <a:cubicBezTo>
                        <a:pt x="20868" y="8514"/>
                        <a:pt x="22241" y="4237"/>
                        <a:pt x="22241" y="4237"/>
                      </a:cubicBezTo>
                      <a:lnTo>
                        <a:pt x="25543" y="8096"/>
                      </a:lnTo>
                      <a:cubicBezTo>
                        <a:pt x="26955" y="7161"/>
                        <a:pt x="26558" y="3879"/>
                        <a:pt x="26557" y="3879"/>
                      </a:cubicBezTo>
                      <a:lnTo>
                        <a:pt x="26557" y="3879"/>
                      </a:lnTo>
                      <a:cubicBezTo>
                        <a:pt x="30636" y="5570"/>
                        <a:pt x="35788" y="5908"/>
                        <a:pt x="35788" y="5908"/>
                      </a:cubicBezTo>
                      <a:lnTo>
                        <a:pt x="32326" y="3282"/>
                      </a:lnTo>
                      <a:lnTo>
                        <a:pt x="32326" y="3282"/>
                      </a:lnTo>
                      <a:cubicBezTo>
                        <a:pt x="33825" y="3684"/>
                        <a:pt x="35385" y="3802"/>
                        <a:pt x="36701" y="3802"/>
                      </a:cubicBezTo>
                      <a:cubicBezTo>
                        <a:pt x="38582" y="3802"/>
                        <a:pt x="39965" y="3561"/>
                        <a:pt x="39965" y="3561"/>
                      </a:cubicBezTo>
                      <a:cubicBezTo>
                        <a:pt x="37538" y="3243"/>
                        <a:pt x="33301" y="1790"/>
                        <a:pt x="28805" y="60"/>
                      </a:cubicBezTo>
                      <a:cubicBezTo>
                        <a:pt x="28339" y="62"/>
                        <a:pt x="27861" y="63"/>
                        <a:pt x="27381" y="63"/>
                      </a:cubicBezTo>
                      <a:cubicBezTo>
                        <a:pt x="23535" y="63"/>
                        <a:pt x="19496" y="0"/>
                        <a:pt x="1949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00" name="Google Shape;2200;p70"/>
                <p:cNvSpPr/>
                <p:nvPr/>
              </p:nvSpPr>
              <p:spPr>
                <a:xfrm>
                  <a:off x="7516650" y="4412100"/>
                  <a:ext cx="124350" cy="213875"/>
                </a:xfrm>
                <a:custGeom>
                  <a:avLst/>
                  <a:gdLst/>
                  <a:ahLst/>
                  <a:cxnLst/>
                  <a:rect l="l" t="t" r="r" b="b"/>
                  <a:pathLst>
                    <a:path w="4974" h="8555" extrusionOk="0">
                      <a:moveTo>
                        <a:pt x="3501" y="1"/>
                      </a:moveTo>
                      <a:lnTo>
                        <a:pt x="398" y="4596"/>
                      </a:lnTo>
                      <a:cubicBezTo>
                        <a:pt x="498" y="4278"/>
                        <a:pt x="378" y="3800"/>
                        <a:pt x="140" y="3323"/>
                      </a:cubicBezTo>
                      <a:cubicBezTo>
                        <a:pt x="120" y="4278"/>
                        <a:pt x="80" y="5312"/>
                        <a:pt x="40" y="6426"/>
                      </a:cubicBezTo>
                      <a:lnTo>
                        <a:pt x="1811" y="4815"/>
                      </a:lnTo>
                      <a:lnTo>
                        <a:pt x="0" y="8415"/>
                      </a:lnTo>
                      <a:lnTo>
                        <a:pt x="0" y="8555"/>
                      </a:lnTo>
                      <a:cubicBezTo>
                        <a:pt x="1930" y="7998"/>
                        <a:pt x="3700" y="6585"/>
                        <a:pt x="4973" y="5332"/>
                      </a:cubicBezTo>
                      <a:cubicBezTo>
                        <a:pt x="4775" y="3283"/>
                        <a:pt x="4615" y="1592"/>
                        <a:pt x="4556" y="438"/>
                      </a:cubicBezTo>
                      <a:cubicBezTo>
                        <a:pt x="3879" y="200"/>
                        <a:pt x="3501" y="1"/>
                        <a:pt x="3501"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01" name="Google Shape;2201;p70"/>
                <p:cNvSpPr/>
                <p:nvPr/>
              </p:nvSpPr>
              <p:spPr>
                <a:xfrm>
                  <a:off x="7530075" y="1725100"/>
                  <a:ext cx="542100" cy="232775"/>
                </a:xfrm>
                <a:custGeom>
                  <a:avLst/>
                  <a:gdLst/>
                  <a:ahLst/>
                  <a:cxnLst/>
                  <a:rect l="l" t="t" r="r" b="b"/>
                  <a:pathLst>
                    <a:path w="21684" h="9311" extrusionOk="0">
                      <a:moveTo>
                        <a:pt x="15676" y="0"/>
                      </a:moveTo>
                      <a:lnTo>
                        <a:pt x="16392" y="2666"/>
                      </a:lnTo>
                      <a:cubicBezTo>
                        <a:pt x="15676" y="2586"/>
                        <a:pt x="12016" y="776"/>
                        <a:pt x="12016" y="776"/>
                      </a:cubicBezTo>
                      <a:lnTo>
                        <a:pt x="12016" y="776"/>
                      </a:lnTo>
                      <a:lnTo>
                        <a:pt x="13667" y="2646"/>
                      </a:lnTo>
                      <a:cubicBezTo>
                        <a:pt x="12254" y="2407"/>
                        <a:pt x="11180" y="1890"/>
                        <a:pt x="11180" y="1890"/>
                      </a:cubicBezTo>
                      <a:lnTo>
                        <a:pt x="9927" y="5391"/>
                      </a:lnTo>
                      <a:cubicBezTo>
                        <a:pt x="10006" y="4675"/>
                        <a:pt x="8833" y="3243"/>
                        <a:pt x="8833" y="3243"/>
                      </a:cubicBezTo>
                      <a:lnTo>
                        <a:pt x="8057" y="5789"/>
                      </a:lnTo>
                      <a:cubicBezTo>
                        <a:pt x="7599" y="4834"/>
                        <a:pt x="7420" y="3402"/>
                        <a:pt x="7420" y="3402"/>
                      </a:cubicBezTo>
                      <a:lnTo>
                        <a:pt x="3740" y="6764"/>
                      </a:lnTo>
                      <a:lnTo>
                        <a:pt x="3700" y="3183"/>
                      </a:lnTo>
                      <a:lnTo>
                        <a:pt x="1075" y="5292"/>
                      </a:lnTo>
                      <a:cubicBezTo>
                        <a:pt x="458" y="6863"/>
                        <a:pt x="0" y="7818"/>
                        <a:pt x="0" y="7818"/>
                      </a:cubicBezTo>
                      <a:cubicBezTo>
                        <a:pt x="2049" y="7361"/>
                        <a:pt x="3143" y="5471"/>
                        <a:pt x="3143" y="5471"/>
                      </a:cubicBezTo>
                      <a:lnTo>
                        <a:pt x="3143" y="5471"/>
                      </a:lnTo>
                      <a:lnTo>
                        <a:pt x="2467" y="9310"/>
                      </a:lnTo>
                      <a:cubicBezTo>
                        <a:pt x="3442" y="8912"/>
                        <a:pt x="4337" y="8017"/>
                        <a:pt x="5073" y="7122"/>
                      </a:cubicBezTo>
                      <a:lnTo>
                        <a:pt x="5073" y="7142"/>
                      </a:lnTo>
                      <a:cubicBezTo>
                        <a:pt x="5889" y="6366"/>
                        <a:pt x="6724" y="4755"/>
                        <a:pt x="6724" y="4755"/>
                      </a:cubicBezTo>
                      <a:lnTo>
                        <a:pt x="6724" y="4755"/>
                      </a:lnTo>
                      <a:lnTo>
                        <a:pt x="6465" y="8455"/>
                      </a:lnTo>
                      <a:cubicBezTo>
                        <a:pt x="7739" y="7659"/>
                        <a:pt x="9370" y="4934"/>
                        <a:pt x="9370" y="4934"/>
                      </a:cubicBezTo>
                      <a:lnTo>
                        <a:pt x="9430" y="8116"/>
                      </a:lnTo>
                      <a:cubicBezTo>
                        <a:pt x="10583" y="7679"/>
                        <a:pt x="11299" y="4078"/>
                        <a:pt x="11299" y="4078"/>
                      </a:cubicBezTo>
                      <a:lnTo>
                        <a:pt x="13309" y="7281"/>
                      </a:lnTo>
                      <a:cubicBezTo>
                        <a:pt x="14124" y="6485"/>
                        <a:pt x="13826" y="3740"/>
                        <a:pt x="13826" y="3740"/>
                      </a:cubicBezTo>
                      <a:lnTo>
                        <a:pt x="13826" y="3740"/>
                      </a:lnTo>
                      <a:cubicBezTo>
                        <a:pt x="16273" y="5133"/>
                        <a:pt x="19276" y="5312"/>
                        <a:pt x="19276" y="5312"/>
                      </a:cubicBezTo>
                      <a:lnTo>
                        <a:pt x="17208" y="3163"/>
                      </a:lnTo>
                      <a:lnTo>
                        <a:pt x="17208" y="3163"/>
                      </a:lnTo>
                      <a:cubicBezTo>
                        <a:pt x="18021" y="3457"/>
                        <a:pt x="18860" y="3548"/>
                        <a:pt x="19589" y="3548"/>
                      </a:cubicBezTo>
                      <a:cubicBezTo>
                        <a:pt x="20785" y="3548"/>
                        <a:pt x="21683" y="3302"/>
                        <a:pt x="21683" y="3302"/>
                      </a:cubicBezTo>
                      <a:cubicBezTo>
                        <a:pt x="19694" y="2964"/>
                        <a:pt x="17645" y="1691"/>
                        <a:pt x="1567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02" name="Google Shape;2202;p70"/>
                <p:cNvSpPr/>
                <p:nvPr/>
              </p:nvSpPr>
              <p:spPr>
                <a:xfrm>
                  <a:off x="7283900" y="2550650"/>
                  <a:ext cx="992175" cy="310350"/>
                </a:xfrm>
                <a:custGeom>
                  <a:avLst/>
                  <a:gdLst/>
                  <a:ahLst/>
                  <a:cxnLst/>
                  <a:rect l="l" t="t" r="r" b="b"/>
                  <a:pathLst>
                    <a:path w="39687" h="12414" extrusionOk="0">
                      <a:moveTo>
                        <a:pt x="27631" y="0"/>
                      </a:moveTo>
                      <a:lnTo>
                        <a:pt x="28029" y="3561"/>
                      </a:lnTo>
                      <a:cubicBezTo>
                        <a:pt x="27134" y="3322"/>
                        <a:pt x="22878" y="339"/>
                        <a:pt x="22877" y="338"/>
                      </a:cubicBezTo>
                      <a:lnTo>
                        <a:pt x="22877" y="338"/>
                      </a:lnTo>
                      <a:lnTo>
                        <a:pt x="24588" y="3004"/>
                      </a:lnTo>
                      <a:cubicBezTo>
                        <a:pt x="22877" y="2467"/>
                        <a:pt x="21604" y="1612"/>
                        <a:pt x="21604" y="1612"/>
                      </a:cubicBezTo>
                      <a:lnTo>
                        <a:pt x="19396" y="5769"/>
                      </a:lnTo>
                      <a:cubicBezTo>
                        <a:pt x="19615" y="4874"/>
                        <a:pt x="18461" y="2825"/>
                        <a:pt x="18461" y="2825"/>
                      </a:cubicBezTo>
                      <a:lnTo>
                        <a:pt x="17009" y="5908"/>
                      </a:lnTo>
                      <a:cubicBezTo>
                        <a:pt x="16332" y="5471"/>
                        <a:pt x="14403" y="2527"/>
                        <a:pt x="14403" y="2527"/>
                      </a:cubicBezTo>
                      <a:lnTo>
                        <a:pt x="14005" y="6565"/>
                      </a:lnTo>
                      <a:lnTo>
                        <a:pt x="11658" y="1731"/>
                      </a:lnTo>
                      <a:lnTo>
                        <a:pt x="6645" y="5113"/>
                      </a:lnTo>
                      <a:lnTo>
                        <a:pt x="6645" y="5113"/>
                      </a:lnTo>
                      <a:lnTo>
                        <a:pt x="6863" y="3282"/>
                      </a:lnTo>
                      <a:lnTo>
                        <a:pt x="6863" y="3282"/>
                      </a:lnTo>
                      <a:cubicBezTo>
                        <a:pt x="6784" y="3322"/>
                        <a:pt x="0" y="8753"/>
                        <a:pt x="0" y="8753"/>
                      </a:cubicBezTo>
                      <a:cubicBezTo>
                        <a:pt x="164" y="8768"/>
                        <a:pt x="324" y="8775"/>
                        <a:pt x="482" y="8775"/>
                      </a:cubicBezTo>
                      <a:cubicBezTo>
                        <a:pt x="2637" y="8775"/>
                        <a:pt x="4277" y="7480"/>
                        <a:pt x="4277" y="7480"/>
                      </a:cubicBezTo>
                      <a:lnTo>
                        <a:pt x="4277" y="7480"/>
                      </a:lnTo>
                      <a:lnTo>
                        <a:pt x="2109" y="10961"/>
                      </a:lnTo>
                      <a:cubicBezTo>
                        <a:pt x="4934" y="10742"/>
                        <a:pt x="8435" y="7878"/>
                        <a:pt x="8435" y="7878"/>
                      </a:cubicBezTo>
                      <a:lnTo>
                        <a:pt x="8435" y="7878"/>
                      </a:lnTo>
                      <a:lnTo>
                        <a:pt x="6764" y="11379"/>
                      </a:lnTo>
                      <a:cubicBezTo>
                        <a:pt x="8435" y="11021"/>
                        <a:pt x="11259" y="8892"/>
                        <a:pt x="11260" y="8892"/>
                      </a:cubicBezTo>
                      <a:lnTo>
                        <a:pt x="11260" y="8892"/>
                      </a:lnTo>
                      <a:lnTo>
                        <a:pt x="10146" y="11976"/>
                      </a:lnTo>
                      <a:cubicBezTo>
                        <a:pt x="11538" y="11936"/>
                        <a:pt x="13707" y="8673"/>
                        <a:pt x="13707" y="8673"/>
                      </a:cubicBezTo>
                      <a:lnTo>
                        <a:pt x="14701" y="12413"/>
                      </a:lnTo>
                      <a:cubicBezTo>
                        <a:pt x="15875" y="11916"/>
                        <a:pt x="16989" y="7162"/>
                        <a:pt x="16989" y="7162"/>
                      </a:cubicBezTo>
                      <a:lnTo>
                        <a:pt x="16989" y="7162"/>
                      </a:lnTo>
                      <a:cubicBezTo>
                        <a:pt x="16929" y="8136"/>
                        <a:pt x="16790" y="11916"/>
                        <a:pt x="16790" y="11916"/>
                      </a:cubicBezTo>
                      <a:lnTo>
                        <a:pt x="19018" y="8952"/>
                      </a:lnTo>
                      <a:lnTo>
                        <a:pt x="17964" y="12234"/>
                      </a:lnTo>
                      <a:cubicBezTo>
                        <a:pt x="20530" y="11100"/>
                        <a:pt x="22479" y="7142"/>
                        <a:pt x="22479" y="7142"/>
                      </a:cubicBezTo>
                      <a:lnTo>
                        <a:pt x="22479" y="7142"/>
                      </a:lnTo>
                      <a:lnTo>
                        <a:pt x="22340" y="10921"/>
                      </a:lnTo>
                      <a:cubicBezTo>
                        <a:pt x="23752" y="10046"/>
                        <a:pt x="25563" y="7181"/>
                        <a:pt x="25563" y="7181"/>
                      </a:cubicBezTo>
                      <a:lnTo>
                        <a:pt x="25762" y="10384"/>
                      </a:lnTo>
                      <a:cubicBezTo>
                        <a:pt x="27055" y="9887"/>
                        <a:pt x="27751" y="6207"/>
                        <a:pt x="27751" y="6207"/>
                      </a:cubicBezTo>
                      <a:lnTo>
                        <a:pt x="30198" y="9370"/>
                      </a:lnTo>
                      <a:cubicBezTo>
                        <a:pt x="31093" y="8534"/>
                        <a:pt x="30635" y="5749"/>
                        <a:pt x="30635" y="5749"/>
                      </a:cubicBezTo>
                      <a:lnTo>
                        <a:pt x="30635" y="5749"/>
                      </a:lnTo>
                      <a:cubicBezTo>
                        <a:pt x="33500" y="7042"/>
                        <a:pt x="36981" y="7082"/>
                        <a:pt x="36981" y="7082"/>
                      </a:cubicBezTo>
                      <a:lnTo>
                        <a:pt x="34514" y="4993"/>
                      </a:lnTo>
                      <a:lnTo>
                        <a:pt x="34514" y="4993"/>
                      </a:lnTo>
                      <a:cubicBezTo>
                        <a:pt x="35291" y="5209"/>
                        <a:pt x="36082" y="5283"/>
                        <a:pt x="36805" y="5283"/>
                      </a:cubicBezTo>
                      <a:cubicBezTo>
                        <a:pt x="38416" y="5283"/>
                        <a:pt x="39686" y="4914"/>
                        <a:pt x="39686" y="4914"/>
                      </a:cubicBezTo>
                      <a:cubicBezTo>
                        <a:pt x="38254" y="4774"/>
                        <a:pt x="36106" y="3362"/>
                        <a:pt x="33798" y="1492"/>
                      </a:cubicBezTo>
                      <a:cubicBezTo>
                        <a:pt x="33780" y="1492"/>
                        <a:pt x="33762" y="1492"/>
                        <a:pt x="33744" y="1492"/>
                      </a:cubicBezTo>
                      <a:cubicBezTo>
                        <a:pt x="31009" y="1492"/>
                        <a:pt x="27632" y="0"/>
                        <a:pt x="2763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03" name="Google Shape;2203;p70"/>
                <p:cNvSpPr/>
                <p:nvPr/>
              </p:nvSpPr>
              <p:spPr>
                <a:xfrm>
                  <a:off x="7650425" y="2620775"/>
                  <a:ext cx="111925" cy="238225"/>
                </a:xfrm>
                <a:custGeom>
                  <a:avLst/>
                  <a:gdLst/>
                  <a:ahLst/>
                  <a:cxnLst/>
                  <a:rect l="l" t="t" r="r" b="b"/>
                  <a:pathLst>
                    <a:path w="4477" h="9529" extrusionOk="0">
                      <a:moveTo>
                        <a:pt x="3820" y="0"/>
                      </a:moveTo>
                      <a:lnTo>
                        <a:pt x="2388" y="3083"/>
                      </a:lnTo>
                      <a:cubicBezTo>
                        <a:pt x="2228" y="2984"/>
                        <a:pt x="2010" y="2765"/>
                        <a:pt x="1751" y="2467"/>
                      </a:cubicBezTo>
                      <a:cubicBezTo>
                        <a:pt x="1134" y="4874"/>
                        <a:pt x="518" y="7241"/>
                        <a:pt x="0" y="9250"/>
                      </a:cubicBezTo>
                      <a:lnTo>
                        <a:pt x="60" y="9529"/>
                      </a:lnTo>
                      <a:cubicBezTo>
                        <a:pt x="1234" y="9031"/>
                        <a:pt x="2348" y="4278"/>
                        <a:pt x="2348" y="4277"/>
                      </a:cubicBezTo>
                      <a:lnTo>
                        <a:pt x="2348" y="4277"/>
                      </a:lnTo>
                      <a:cubicBezTo>
                        <a:pt x="2308" y="5252"/>
                        <a:pt x="2149" y="9031"/>
                        <a:pt x="2149" y="9031"/>
                      </a:cubicBezTo>
                      <a:lnTo>
                        <a:pt x="3223" y="7619"/>
                      </a:lnTo>
                      <a:cubicBezTo>
                        <a:pt x="3601" y="5669"/>
                        <a:pt x="4019" y="3481"/>
                        <a:pt x="4476" y="1333"/>
                      </a:cubicBezTo>
                      <a:cubicBezTo>
                        <a:pt x="4178" y="657"/>
                        <a:pt x="3820" y="0"/>
                        <a:pt x="382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2204" name="Google Shape;2204;p70"/>
              <p:cNvGrpSpPr/>
              <p:nvPr/>
            </p:nvGrpSpPr>
            <p:grpSpPr>
              <a:xfrm flipH="1">
                <a:off x="6053013" y="575050"/>
                <a:ext cx="1836625" cy="3993400"/>
                <a:chOff x="8663125" y="1053800"/>
                <a:chExt cx="1836625" cy="3993400"/>
              </a:xfrm>
            </p:grpSpPr>
            <p:sp>
              <p:nvSpPr>
                <p:cNvPr id="2205" name="Google Shape;2205;p70"/>
                <p:cNvSpPr/>
                <p:nvPr/>
              </p:nvSpPr>
              <p:spPr>
                <a:xfrm flipH="1">
                  <a:off x="9234050" y="2959925"/>
                  <a:ext cx="301400" cy="2087275"/>
                </a:xfrm>
                <a:custGeom>
                  <a:avLst/>
                  <a:gdLst/>
                  <a:ahLst/>
                  <a:cxnLst/>
                  <a:rect l="l" t="t" r="r" b="b"/>
                  <a:pathLst>
                    <a:path w="12056" h="83491" extrusionOk="0">
                      <a:moveTo>
                        <a:pt x="9708" y="1"/>
                      </a:moveTo>
                      <a:cubicBezTo>
                        <a:pt x="9648" y="319"/>
                        <a:pt x="1671" y="40403"/>
                        <a:pt x="856" y="44322"/>
                      </a:cubicBezTo>
                      <a:cubicBezTo>
                        <a:pt x="0" y="48400"/>
                        <a:pt x="319" y="80109"/>
                        <a:pt x="418" y="83491"/>
                      </a:cubicBezTo>
                      <a:lnTo>
                        <a:pt x="9111" y="83491"/>
                      </a:lnTo>
                      <a:cubicBezTo>
                        <a:pt x="8733" y="70322"/>
                        <a:pt x="3283" y="47783"/>
                        <a:pt x="3879" y="44978"/>
                      </a:cubicBezTo>
                      <a:cubicBezTo>
                        <a:pt x="4695" y="40980"/>
                        <a:pt x="11837" y="3621"/>
                        <a:pt x="12055" y="2249"/>
                      </a:cubicBezTo>
                      <a:lnTo>
                        <a:pt x="9708"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06" name="Google Shape;2206;p70"/>
                <p:cNvSpPr/>
                <p:nvPr/>
              </p:nvSpPr>
              <p:spPr>
                <a:xfrm flipH="1">
                  <a:off x="8903825" y="3136975"/>
                  <a:ext cx="562500" cy="901175"/>
                </a:xfrm>
                <a:custGeom>
                  <a:avLst/>
                  <a:gdLst/>
                  <a:ahLst/>
                  <a:cxnLst/>
                  <a:rect l="l" t="t" r="r" b="b"/>
                  <a:pathLst>
                    <a:path w="22500" h="36047" extrusionOk="0">
                      <a:moveTo>
                        <a:pt x="21266" y="1"/>
                      </a:moveTo>
                      <a:cubicBezTo>
                        <a:pt x="19993" y="5392"/>
                        <a:pt x="18441" y="11340"/>
                        <a:pt x="18023" y="11956"/>
                      </a:cubicBezTo>
                      <a:cubicBezTo>
                        <a:pt x="17844" y="12215"/>
                        <a:pt x="17605" y="12613"/>
                        <a:pt x="17287" y="13110"/>
                      </a:cubicBezTo>
                      <a:cubicBezTo>
                        <a:pt x="16352" y="14562"/>
                        <a:pt x="14761" y="17009"/>
                        <a:pt x="12970" y="18720"/>
                      </a:cubicBezTo>
                      <a:cubicBezTo>
                        <a:pt x="10524" y="21027"/>
                        <a:pt x="438" y="31033"/>
                        <a:pt x="0" y="31610"/>
                      </a:cubicBezTo>
                      <a:lnTo>
                        <a:pt x="478" y="36046"/>
                      </a:lnTo>
                      <a:cubicBezTo>
                        <a:pt x="577" y="35907"/>
                        <a:pt x="11439" y="21903"/>
                        <a:pt x="13846" y="19635"/>
                      </a:cubicBezTo>
                      <a:cubicBezTo>
                        <a:pt x="15755" y="17844"/>
                        <a:pt x="17367" y="15318"/>
                        <a:pt x="18342" y="13786"/>
                      </a:cubicBezTo>
                      <a:cubicBezTo>
                        <a:pt x="18640" y="13329"/>
                        <a:pt x="18899" y="12931"/>
                        <a:pt x="19038" y="12732"/>
                      </a:cubicBezTo>
                      <a:cubicBezTo>
                        <a:pt x="19794" y="11757"/>
                        <a:pt x="21882" y="2945"/>
                        <a:pt x="22499" y="299"/>
                      </a:cubicBezTo>
                      <a:lnTo>
                        <a:pt x="21266"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07" name="Google Shape;2207;p70"/>
                <p:cNvSpPr/>
                <p:nvPr/>
              </p:nvSpPr>
              <p:spPr>
                <a:xfrm flipH="1">
                  <a:off x="9096300" y="3184225"/>
                  <a:ext cx="89550" cy="434175"/>
                </a:xfrm>
                <a:custGeom>
                  <a:avLst/>
                  <a:gdLst/>
                  <a:ahLst/>
                  <a:cxnLst/>
                  <a:rect l="l" t="t" r="r" b="b"/>
                  <a:pathLst>
                    <a:path w="3582" h="17367" extrusionOk="0">
                      <a:moveTo>
                        <a:pt x="2229" y="1"/>
                      </a:moveTo>
                      <a:cubicBezTo>
                        <a:pt x="2010" y="796"/>
                        <a:pt x="1" y="7639"/>
                        <a:pt x="1214" y="10126"/>
                      </a:cubicBezTo>
                      <a:cubicBezTo>
                        <a:pt x="2090" y="11876"/>
                        <a:pt x="1732" y="15815"/>
                        <a:pt x="1533" y="17188"/>
                      </a:cubicBezTo>
                      <a:lnTo>
                        <a:pt x="2806" y="17367"/>
                      </a:lnTo>
                      <a:cubicBezTo>
                        <a:pt x="2826" y="17148"/>
                        <a:pt x="3582" y="12056"/>
                        <a:pt x="2348" y="9569"/>
                      </a:cubicBezTo>
                      <a:cubicBezTo>
                        <a:pt x="2129" y="9092"/>
                        <a:pt x="1831" y="7779"/>
                        <a:pt x="2507" y="4277"/>
                      </a:cubicBezTo>
                      <a:cubicBezTo>
                        <a:pt x="2905" y="2209"/>
                        <a:pt x="3442" y="398"/>
                        <a:pt x="3442" y="378"/>
                      </a:cubicBezTo>
                      <a:lnTo>
                        <a:pt x="2229"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08" name="Google Shape;2208;p70"/>
                <p:cNvSpPr/>
                <p:nvPr/>
              </p:nvSpPr>
              <p:spPr>
                <a:xfrm flipH="1">
                  <a:off x="8734250" y="3106650"/>
                  <a:ext cx="286475" cy="358575"/>
                </a:xfrm>
                <a:custGeom>
                  <a:avLst/>
                  <a:gdLst/>
                  <a:ahLst/>
                  <a:cxnLst/>
                  <a:rect l="l" t="t" r="r" b="b"/>
                  <a:pathLst>
                    <a:path w="11459" h="14343" extrusionOk="0">
                      <a:moveTo>
                        <a:pt x="10703" y="0"/>
                      </a:moveTo>
                      <a:cubicBezTo>
                        <a:pt x="10046" y="458"/>
                        <a:pt x="4377" y="4814"/>
                        <a:pt x="3899" y="7560"/>
                      </a:cubicBezTo>
                      <a:cubicBezTo>
                        <a:pt x="3561" y="9489"/>
                        <a:pt x="975" y="12453"/>
                        <a:pt x="0" y="13448"/>
                      </a:cubicBezTo>
                      <a:lnTo>
                        <a:pt x="915" y="14343"/>
                      </a:lnTo>
                      <a:cubicBezTo>
                        <a:pt x="1075" y="14184"/>
                        <a:pt x="4675" y="10484"/>
                        <a:pt x="5172" y="7778"/>
                      </a:cubicBezTo>
                      <a:cubicBezTo>
                        <a:pt x="5252" y="7261"/>
                        <a:pt x="5789" y="6028"/>
                        <a:pt x="8415" y="3601"/>
                      </a:cubicBezTo>
                      <a:cubicBezTo>
                        <a:pt x="9947" y="2149"/>
                        <a:pt x="11439" y="1015"/>
                        <a:pt x="11458" y="1015"/>
                      </a:cubicBezTo>
                      <a:lnTo>
                        <a:pt x="10703"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09" name="Google Shape;2209;p70"/>
                <p:cNvSpPr/>
                <p:nvPr/>
              </p:nvSpPr>
              <p:spPr>
                <a:xfrm flipH="1">
                  <a:off x="8663125" y="2669225"/>
                  <a:ext cx="421750" cy="119150"/>
                </a:xfrm>
                <a:custGeom>
                  <a:avLst/>
                  <a:gdLst/>
                  <a:ahLst/>
                  <a:cxnLst/>
                  <a:rect l="l" t="t" r="r" b="b"/>
                  <a:pathLst>
                    <a:path w="16870" h="4766" extrusionOk="0">
                      <a:moveTo>
                        <a:pt x="15040" y="0"/>
                      </a:moveTo>
                      <a:cubicBezTo>
                        <a:pt x="12554" y="0"/>
                        <a:pt x="8341" y="187"/>
                        <a:pt x="6803" y="1464"/>
                      </a:cubicBezTo>
                      <a:cubicBezTo>
                        <a:pt x="5272" y="2737"/>
                        <a:pt x="1373" y="3373"/>
                        <a:pt x="0" y="3493"/>
                      </a:cubicBezTo>
                      <a:lnTo>
                        <a:pt x="139" y="4766"/>
                      </a:lnTo>
                      <a:cubicBezTo>
                        <a:pt x="358" y="4726"/>
                        <a:pt x="5510" y="4229"/>
                        <a:pt x="7619" y="2438"/>
                      </a:cubicBezTo>
                      <a:cubicBezTo>
                        <a:pt x="8017" y="2100"/>
                        <a:pt x="9230" y="1523"/>
                        <a:pt x="12791" y="1324"/>
                      </a:cubicBezTo>
                      <a:cubicBezTo>
                        <a:pt x="13574" y="1280"/>
                        <a:pt x="14330" y="1266"/>
                        <a:pt x="14969" y="1266"/>
                      </a:cubicBezTo>
                      <a:cubicBezTo>
                        <a:pt x="16034" y="1266"/>
                        <a:pt x="16777" y="1305"/>
                        <a:pt x="16790" y="1305"/>
                      </a:cubicBezTo>
                      <a:lnTo>
                        <a:pt x="16869" y="31"/>
                      </a:lnTo>
                      <a:cubicBezTo>
                        <a:pt x="16648" y="26"/>
                        <a:pt x="15963" y="0"/>
                        <a:pt x="1504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10" name="Google Shape;2210;p70"/>
                <p:cNvSpPr/>
                <p:nvPr/>
              </p:nvSpPr>
              <p:spPr>
                <a:xfrm flipH="1">
                  <a:off x="8843650" y="1932975"/>
                  <a:ext cx="266100" cy="374000"/>
                </a:xfrm>
                <a:custGeom>
                  <a:avLst/>
                  <a:gdLst/>
                  <a:ahLst/>
                  <a:cxnLst/>
                  <a:rect l="l" t="t" r="r" b="b"/>
                  <a:pathLst>
                    <a:path w="10644" h="14960" extrusionOk="0">
                      <a:moveTo>
                        <a:pt x="9827" y="0"/>
                      </a:moveTo>
                      <a:cubicBezTo>
                        <a:pt x="9211" y="518"/>
                        <a:pt x="3840" y="5212"/>
                        <a:pt x="3541" y="7977"/>
                      </a:cubicBezTo>
                      <a:cubicBezTo>
                        <a:pt x="3323" y="9947"/>
                        <a:pt x="896" y="13070"/>
                        <a:pt x="1" y="14124"/>
                      </a:cubicBezTo>
                      <a:lnTo>
                        <a:pt x="975" y="14960"/>
                      </a:lnTo>
                      <a:cubicBezTo>
                        <a:pt x="1134" y="14781"/>
                        <a:pt x="4476" y="10882"/>
                        <a:pt x="4815" y="8117"/>
                      </a:cubicBezTo>
                      <a:cubicBezTo>
                        <a:pt x="4854" y="7599"/>
                        <a:pt x="5332" y="6326"/>
                        <a:pt x="7759" y="3740"/>
                      </a:cubicBezTo>
                      <a:cubicBezTo>
                        <a:pt x="9211" y="2209"/>
                        <a:pt x="10623" y="955"/>
                        <a:pt x="10643" y="955"/>
                      </a:cubicBezTo>
                      <a:lnTo>
                        <a:pt x="9827"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11" name="Google Shape;2211;p70"/>
                <p:cNvSpPr/>
                <p:nvPr/>
              </p:nvSpPr>
              <p:spPr>
                <a:xfrm flipH="1">
                  <a:off x="9418050" y="3070825"/>
                  <a:ext cx="180075" cy="782825"/>
                </a:xfrm>
                <a:custGeom>
                  <a:avLst/>
                  <a:gdLst/>
                  <a:ahLst/>
                  <a:cxnLst/>
                  <a:rect l="l" t="t" r="r" b="b"/>
                  <a:pathLst>
                    <a:path w="7203" h="31313" extrusionOk="0">
                      <a:moveTo>
                        <a:pt x="3383" y="1"/>
                      </a:moveTo>
                      <a:cubicBezTo>
                        <a:pt x="3363" y="41"/>
                        <a:pt x="2289" y="2826"/>
                        <a:pt x="1413" y="5949"/>
                      </a:cubicBezTo>
                      <a:cubicBezTo>
                        <a:pt x="220" y="10286"/>
                        <a:pt x="1" y="13269"/>
                        <a:pt x="737" y="14801"/>
                      </a:cubicBezTo>
                      <a:cubicBezTo>
                        <a:pt x="2308" y="18064"/>
                        <a:pt x="5193" y="31193"/>
                        <a:pt x="5213" y="31312"/>
                      </a:cubicBezTo>
                      <a:lnTo>
                        <a:pt x="7202" y="26558"/>
                      </a:lnTo>
                      <a:cubicBezTo>
                        <a:pt x="7083" y="26021"/>
                        <a:pt x="3522" y="17666"/>
                        <a:pt x="1891" y="14264"/>
                      </a:cubicBezTo>
                      <a:cubicBezTo>
                        <a:pt x="637" y="11698"/>
                        <a:pt x="3403" y="3442"/>
                        <a:pt x="4576" y="478"/>
                      </a:cubicBezTo>
                      <a:lnTo>
                        <a:pt x="3383"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12" name="Google Shape;2212;p70"/>
                <p:cNvSpPr/>
                <p:nvPr/>
              </p:nvSpPr>
              <p:spPr>
                <a:xfrm flipH="1">
                  <a:off x="9067450" y="1926500"/>
                  <a:ext cx="225300" cy="1089650"/>
                </a:xfrm>
                <a:custGeom>
                  <a:avLst/>
                  <a:gdLst/>
                  <a:ahLst/>
                  <a:cxnLst/>
                  <a:rect l="l" t="t" r="r" b="b"/>
                  <a:pathLst>
                    <a:path w="9012" h="43586" extrusionOk="0">
                      <a:moveTo>
                        <a:pt x="6863" y="1"/>
                      </a:moveTo>
                      <a:lnTo>
                        <a:pt x="5610" y="259"/>
                      </a:lnTo>
                      <a:cubicBezTo>
                        <a:pt x="6624" y="5690"/>
                        <a:pt x="7619" y="11757"/>
                        <a:pt x="7500" y="12493"/>
                      </a:cubicBezTo>
                      <a:lnTo>
                        <a:pt x="7281" y="13826"/>
                      </a:lnTo>
                      <a:cubicBezTo>
                        <a:pt x="7002" y="15537"/>
                        <a:pt x="6565" y="18421"/>
                        <a:pt x="5610" y="20709"/>
                      </a:cubicBezTo>
                      <a:cubicBezTo>
                        <a:pt x="4317" y="23852"/>
                        <a:pt x="159" y="40602"/>
                        <a:pt x="0" y="41318"/>
                      </a:cubicBezTo>
                      <a:lnTo>
                        <a:pt x="2347" y="43586"/>
                      </a:lnTo>
                      <a:cubicBezTo>
                        <a:pt x="2407" y="43427"/>
                        <a:pt x="5530" y="24250"/>
                        <a:pt x="6783" y="21206"/>
                      </a:cubicBezTo>
                      <a:cubicBezTo>
                        <a:pt x="7778" y="18780"/>
                        <a:pt x="8255" y="15796"/>
                        <a:pt x="8514" y="14025"/>
                      </a:cubicBezTo>
                      <a:cubicBezTo>
                        <a:pt x="8614" y="13448"/>
                        <a:pt x="8693" y="13011"/>
                        <a:pt x="8753" y="12752"/>
                      </a:cubicBezTo>
                      <a:cubicBezTo>
                        <a:pt x="9011" y="11598"/>
                        <a:pt x="7380" y="2686"/>
                        <a:pt x="6863"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13" name="Google Shape;2213;p70"/>
                <p:cNvSpPr/>
                <p:nvPr/>
              </p:nvSpPr>
              <p:spPr>
                <a:xfrm flipH="1">
                  <a:off x="9143050" y="1849425"/>
                  <a:ext cx="196950" cy="705725"/>
                </a:xfrm>
                <a:custGeom>
                  <a:avLst/>
                  <a:gdLst/>
                  <a:ahLst/>
                  <a:cxnLst/>
                  <a:rect l="l" t="t" r="r" b="b"/>
                  <a:pathLst>
                    <a:path w="7878" h="28229" extrusionOk="0">
                      <a:moveTo>
                        <a:pt x="0" y="0"/>
                      </a:moveTo>
                      <a:cubicBezTo>
                        <a:pt x="139" y="1174"/>
                        <a:pt x="1612" y="11459"/>
                        <a:pt x="3581" y="14542"/>
                      </a:cubicBezTo>
                      <a:cubicBezTo>
                        <a:pt x="4973" y="16730"/>
                        <a:pt x="6286" y="26239"/>
                        <a:pt x="6724" y="28228"/>
                      </a:cubicBezTo>
                      <a:lnTo>
                        <a:pt x="7878" y="24190"/>
                      </a:lnTo>
                      <a:cubicBezTo>
                        <a:pt x="7798" y="23892"/>
                        <a:pt x="6167" y="16452"/>
                        <a:pt x="4198" y="13388"/>
                      </a:cubicBezTo>
                      <a:cubicBezTo>
                        <a:pt x="3820" y="12772"/>
                        <a:pt x="3024" y="11041"/>
                        <a:pt x="2029" y="5889"/>
                      </a:cubicBezTo>
                      <a:cubicBezTo>
                        <a:pt x="1432" y="2865"/>
                        <a:pt x="1055" y="120"/>
                        <a:pt x="1055" y="10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14" name="Google Shape;2214;p70"/>
                <p:cNvSpPr/>
                <p:nvPr/>
              </p:nvSpPr>
              <p:spPr>
                <a:xfrm flipH="1">
                  <a:off x="9256925" y="2208975"/>
                  <a:ext cx="656500" cy="841000"/>
                </a:xfrm>
                <a:custGeom>
                  <a:avLst/>
                  <a:gdLst/>
                  <a:ahLst/>
                  <a:cxnLst/>
                  <a:rect l="l" t="t" r="r" b="b"/>
                  <a:pathLst>
                    <a:path w="26260" h="33640" extrusionOk="0">
                      <a:moveTo>
                        <a:pt x="697" y="1"/>
                      </a:moveTo>
                      <a:lnTo>
                        <a:pt x="1" y="1055"/>
                      </a:lnTo>
                      <a:cubicBezTo>
                        <a:pt x="4616" y="4099"/>
                        <a:pt x="9669" y="7600"/>
                        <a:pt x="10126" y="8197"/>
                      </a:cubicBezTo>
                      <a:cubicBezTo>
                        <a:pt x="10266" y="8455"/>
                        <a:pt x="10564" y="8813"/>
                        <a:pt x="10922" y="9291"/>
                      </a:cubicBezTo>
                      <a:cubicBezTo>
                        <a:pt x="11976" y="10663"/>
                        <a:pt x="13727" y="12991"/>
                        <a:pt x="14722" y="15259"/>
                      </a:cubicBezTo>
                      <a:cubicBezTo>
                        <a:pt x="16094" y="18362"/>
                        <a:pt x="25245" y="33023"/>
                        <a:pt x="25643" y="33639"/>
                      </a:cubicBezTo>
                      <a:lnTo>
                        <a:pt x="26259" y="27851"/>
                      </a:lnTo>
                      <a:cubicBezTo>
                        <a:pt x="26160" y="27692"/>
                        <a:pt x="17208" y="17765"/>
                        <a:pt x="15895" y="14761"/>
                      </a:cubicBezTo>
                      <a:cubicBezTo>
                        <a:pt x="14841" y="12354"/>
                        <a:pt x="13031" y="9967"/>
                        <a:pt x="11937" y="8515"/>
                      </a:cubicBezTo>
                      <a:cubicBezTo>
                        <a:pt x="11618" y="8077"/>
                        <a:pt x="11340" y="7719"/>
                        <a:pt x="11181" y="7500"/>
                      </a:cubicBezTo>
                      <a:cubicBezTo>
                        <a:pt x="10524" y="6486"/>
                        <a:pt x="2985" y="1493"/>
                        <a:pt x="697"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15" name="Google Shape;2215;p70"/>
                <p:cNvSpPr/>
                <p:nvPr/>
              </p:nvSpPr>
              <p:spPr>
                <a:xfrm flipH="1">
                  <a:off x="9530450" y="1993150"/>
                  <a:ext cx="139275" cy="426225"/>
                </a:xfrm>
                <a:custGeom>
                  <a:avLst/>
                  <a:gdLst/>
                  <a:ahLst/>
                  <a:cxnLst/>
                  <a:rect l="l" t="t" r="r" b="b"/>
                  <a:pathLst>
                    <a:path w="5571" h="17049" extrusionOk="0">
                      <a:moveTo>
                        <a:pt x="4377" y="0"/>
                      </a:moveTo>
                      <a:cubicBezTo>
                        <a:pt x="4297" y="199"/>
                        <a:pt x="2467" y="5013"/>
                        <a:pt x="3084" y="7739"/>
                      </a:cubicBezTo>
                      <a:cubicBezTo>
                        <a:pt x="3203" y="8236"/>
                        <a:pt x="3183" y="9589"/>
                        <a:pt x="1771" y="12851"/>
                      </a:cubicBezTo>
                      <a:cubicBezTo>
                        <a:pt x="935" y="14761"/>
                        <a:pt x="0" y="16412"/>
                        <a:pt x="0" y="16432"/>
                      </a:cubicBezTo>
                      <a:lnTo>
                        <a:pt x="1114" y="17049"/>
                      </a:lnTo>
                      <a:cubicBezTo>
                        <a:pt x="1512" y="16332"/>
                        <a:pt x="4974" y="10086"/>
                        <a:pt x="4337" y="7401"/>
                      </a:cubicBezTo>
                      <a:cubicBezTo>
                        <a:pt x="3879" y="5491"/>
                        <a:pt x="5073" y="1731"/>
                        <a:pt x="5570" y="438"/>
                      </a:cubicBezTo>
                      <a:lnTo>
                        <a:pt x="4377"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16" name="Google Shape;2216;p70"/>
                <p:cNvSpPr/>
                <p:nvPr/>
              </p:nvSpPr>
              <p:spPr>
                <a:xfrm flipH="1">
                  <a:off x="8893900" y="2575000"/>
                  <a:ext cx="340675" cy="303400"/>
                </a:xfrm>
                <a:custGeom>
                  <a:avLst/>
                  <a:gdLst/>
                  <a:ahLst/>
                  <a:cxnLst/>
                  <a:rect l="l" t="t" r="r" b="b"/>
                  <a:pathLst>
                    <a:path w="13627" h="12136" extrusionOk="0">
                      <a:moveTo>
                        <a:pt x="12911" y="1"/>
                      </a:moveTo>
                      <a:cubicBezTo>
                        <a:pt x="12732" y="120"/>
                        <a:pt x="8455" y="3025"/>
                        <a:pt x="7440" y="5591"/>
                      </a:cubicBezTo>
                      <a:cubicBezTo>
                        <a:pt x="7241" y="6088"/>
                        <a:pt x="6466" y="7182"/>
                        <a:pt x="3442" y="9052"/>
                      </a:cubicBezTo>
                      <a:cubicBezTo>
                        <a:pt x="2845" y="9428"/>
                        <a:pt x="2261" y="9552"/>
                        <a:pt x="1749" y="9552"/>
                      </a:cubicBezTo>
                      <a:cubicBezTo>
                        <a:pt x="743" y="9552"/>
                        <a:pt x="14" y="9072"/>
                        <a:pt x="0" y="9072"/>
                      </a:cubicBezTo>
                      <a:lnTo>
                        <a:pt x="0" y="9072"/>
                      </a:lnTo>
                      <a:lnTo>
                        <a:pt x="498" y="12135"/>
                      </a:lnTo>
                      <a:cubicBezTo>
                        <a:pt x="1214" y="11777"/>
                        <a:pt x="7619" y="8654"/>
                        <a:pt x="8634" y="6068"/>
                      </a:cubicBezTo>
                      <a:cubicBezTo>
                        <a:pt x="9350" y="4218"/>
                        <a:pt x="12493" y="1811"/>
                        <a:pt x="13627" y="1035"/>
                      </a:cubicBezTo>
                      <a:lnTo>
                        <a:pt x="12911"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17" name="Google Shape;2217;p70"/>
                <p:cNvSpPr/>
                <p:nvPr/>
              </p:nvSpPr>
              <p:spPr>
                <a:xfrm flipH="1">
                  <a:off x="9025175" y="1705700"/>
                  <a:ext cx="110425" cy="358100"/>
                </a:xfrm>
                <a:custGeom>
                  <a:avLst/>
                  <a:gdLst/>
                  <a:ahLst/>
                  <a:cxnLst/>
                  <a:rect l="l" t="t" r="r" b="b"/>
                  <a:pathLst>
                    <a:path w="4417" h="14324" extrusionOk="0">
                      <a:moveTo>
                        <a:pt x="3322" y="0"/>
                      </a:moveTo>
                      <a:cubicBezTo>
                        <a:pt x="3282" y="160"/>
                        <a:pt x="1790" y="3760"/>
                        <a:pt x="2467" y="5928"/>
                      </a:cubicBezTo>
                      <a:cubicBezTo>
                        <a:pt x="2586" y="6326"/>
                        <a:pt x="2626" y="7361"/>
                        <a:pt x="1472" y="9808"/>
                      </a:cubicBezTo>
                      <a:cubicBezTo>
                        <a:pt x="796" y="11240"/>
                        <a:pt x="0" y="12473"/>
                        <a:pt x="0" y="12473"/>
                      </a:cubicBezTo>
                      <a:lnTo>
                        <a:pt x="1233" y="14323"/>
                      </a:lnTo>
                      <a:cubicBezTo>
                        <a:pt x="1572" y="13806"/>
                        <a:pt x="4277" y="7918"/>
                        <a:pt x="3581" y="5769"/>
                      </a:cubicBezTo>
                      <a:cubicBezTo>
                        <a:pt x="3083" y="4257"/>
                        <a:pt x="4018" y="1433"/>
                        <a:pt x="4416" y="458"/>
                      </a:cubicBezTo>
                      <a:lnTo>
                        <a:pt x="3322"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18" name="Google Shape;2218;p70"/>
                <p:cNvSpPr/>
                <p:nvPr/>
              </p:nvSpPr>
              <p:spPr>
                <a:xfrm flipH="1">
                  <a:off x="9528475" y="1335200"/>
                  <a:ext cx="111425" cy="431700"/>
                </a:xfrm>
                <a:custGeom>
                  <a:avLst/>
                  <a:gdLst/>
                  <a:ahLst/>
                  <a:cxnLst/>
                  <a:rect l="l" t="t" r="r" b="b"/>
                  <a:pathLst>
                    <a:path w="4457" h="17268" extrusionOk="0">
                      <a:moveTo>
                        <a:pt x="3283" y="0"/>
                      </a:moveTo>
                      <a:cubicBezTo>
                        <a:pt x="2945" y="756"/>
                        <a:pt x="1" y="7241"/>
                        <a:pt x="876" y="9887"/>
                      </a:cubicBezTo>
                      <a:cubicBezTo>
                        <a:pt x="1493" y="11737"/>
                        <a:pt x="618" y="15596"/>
                        <a:pt x="220" y="16909"/>
                      </a:cubicBezTo>
                      <a:lnTo>
                        <a:pt x="1453" y="17267"/>
                      </a:lnTo>
                      <a:cubicBezTo>
                        <a:pt x="1493" y="17068"/>
                        <a:pt x="2945" y="12095"/>
                        <a:pt x="2090" y="9489"/>
                      </a:cubicBezTo>
                      <a:cubicBezTo>
                        <a:pt x="1950" y="8992"/>
                        <a:pt x="1851" y="7639"/>
                        <a:pt x="2985" y="4257"/>
                      </a:cubicBezTo>
                      <a:cubicBezTo>
                        <a:pt x="3661" y="2268"/>
                        <a:pt x="4457" y="557"/>
                        <a:pt x="4457" y="537"/>
                      </a:cubicBezTo>
                      <a:lnTo>
                        <a:pt x="3283"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19" name="Google Shape;2219;p70"/>
                <p:cNvSpPr/>
                <p:nvPr/>
              </p:nvSpPr>
              <p:spPr>
                <a:xfrm flipH="1">
                  <a:off x="9333525" y="3144475"/>
                  <a:ext cx="883250" cy="539075"/>
                </a:xfrm>
                <a:custGeom>
                  <a:avLst/>
                  <a:gdLst/>
                  <a:ahLst/>
                  <a:cxnLst/>
                  <a:rect l="l" t="t" r="r" b="b"/>
                  <a:pathLst>
                    <a:path w="35330" h="21563" extrusionOk="0">
                      <a:moveTo>
                        <a:pt x="21666" y="0"/>
                      </a:moveTo>
                      <a:cubicBezTo>
                        <a:pt x="20287" y="0"/>
                        <a:pt x="18930" y="816"/>
                        <a:pt x="18282" y="2068"/>
                      </a:cubicBezTo>
                      <a:cubicBezTo>
                        <a:pt x="18262" y="2068"/>
                        <a:pt x="18262" y="2088"/>
                        <a:pt x="18262" y="2088"/>
                      </a:cubicBezTo>
                      <a:cubicBezTo>
                        <a:pt x="18262" y="2088"/>
                        <a:pt x="16829" y="1459"/>
                        <a:pt x="15319" y="1459"/>
                      </a:cubicBezTo>
                      <a:cubicBezTo>
                        <a:pt x="13911" y="1459"/>
                        <a:pt x="12437" y="2005"/>
                        <a:pt x="11996" y="4117"/>
                      </a:cubicBezTo>
                      <a:cubicBezTo>
                        <a:pt x="11996" y="4117"/>
                        <a:pt x="11559" y="2642"/>
                        <a:pt x="10660" y="2642"/>
                      </a:cubicBezTo>
                      <a:cubicBezTo>
                        <a:pt x="10231" y="2642"/>
                        <a:pt x="9695" y="2980"/>
                        <a:pt x="9052" y="3978"/>
                      </a:cubicBezTo>
                      <a:cubicBezTo>
                        <a:pt x="9052" y="3978"/>
                        <a:pt x="7826" y="3668"/>
                        <a:pt x="6302" y="3668"/>
                      </a:cubicBezTo>
                      <a:cubicBezTo>
                        <a:pt x="4080" y="3668"/>
                        <a:pt x="1222" y="4326"/>
                        <a:pt x="597" y="7558"/>
                      </a:cubicBezTo>
                      <a:cubicBezTo>
                        <a:pt x="0" y="10741"/>
                        <a:pt x="4675" y="16033"/>
                        <a:pt x="10544" y="17226"/>
                      </a:cubicBezTo>
                      <a:cubicBezTo>
                        <a:pt x="10424" y="17922"/>
                        <a:pt x="9748" y="19574"/>
                        <a:pt x="11757" y="20906"/>
                      </a:cubicBezTo>
                      <a:cubicBezTo>
                        <a:pt x="12413" y="21346"/>
                        <a:pt x="13187" y="21563"/>
                        <a:pt x="13947" y="21563"/>
                      </a:cubicBezTo>
                      <a:cubicBezTo>
                        <a:pt x="15214" y="21563"/>
                        <a:pt x="16444" y="20961"/>
                        <a:pt x="17029" y="19792"/>
                      </a:cubicBezTo>
                      <a:lnTo>
                        <a:pt x="17108" y="19633"/>
                      </a:lnTo>
                      <a:cubicBezTo>
                        <a:pt x="17108" y="19633"/>
                        <a:pt x="18558" y="20350"/>
                        <a:pt x="20075" y="20350"/>
                      </a:cubicBezTo>
                      <a:cubicBezTo>
                        <a:pt x="21472" y="20350"/>
                        <a:pt x="22925" y="19742"/>
                        <a:pt x="23354" y="17405"/>
                      </a:cubicBezTo>
                      <a:cubicBezTo>
                        <a:pt x="23354" y="17405"/>
                        <a:pt x="23663" y="17876"/>
                        <a:pt x="24227" y="17876"/>
                      </a:cubicBezTo>
                      <a:cubicBezTo>
                        <a:pt x="24762" y="17876"/>
                        <a:pt x="25528" y="17451"/>
                        <a:pt x="26478" y="15794"/>
                      </a:cubicBezTo>
                      <a:cubicBezTo>
                        <a:pt x="26478" y="15794"/>
                        <a:pt x="27673" y="16183"/>
                        <a:pt x="29103" y="16183"/>
                      </a:cubicBezTo>
                      <a:cubicBezTo>
                        <a:pt x="30904" y="16183"/>
                        <a:pt x="33078" y="15565"/>
                        <a:pt x="33699" y="12770"/>
                      </a:cubicBezTo>
                      <a:cubicBezTo>
                        <a:pt x="35330" y="5470"/>
                        <a:pt x="30695" y="4276"/>
                        <a:pt x="24349" y="3082"/>
                      </a:cubicBezTo>
                      <a:cubicBezTo>
                        <a:pt x="24170" y="2983"/>
                        <a:pt x="25125" y="1312"/>
                        <a:pt x="23096" y="317"/>
                      </a:cubicBezTo>
                      <a:cubicBezTo>
                        <a:pt x="22636" y="101"/>
                        <a:pt x="22150" y="0"/>
                        <a:pt x="21666"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20" name="Google Shape;2220;p70"/>
                <p:cNvSpPr/>
                <p:nvPr/>
              </p:nvSpPr>
              <p:spPr>
                <a:xfrm flipH="1">
                  <a:off x="9293725" y="1464400"/>
                  <a:ext cx="1206025" cy="1662700"/>
                </a:xfrm>
                <a:custGeom>
                  <a:avLst/>
                  <a:gdLst/>
                  <a:ahLst/>
                  <a:cxnLst/>
                  <a:rect l="l" t="t" r="r" b="b"/>
                  <a:pathLst>
                    <a:path w="48241" h="66508" extrusionOk="0">
                      <a:moveTo>
                        <a:pt x="21820" y="0"/>
                      </a:moveTo>
                      <a:cubicBezTo>
                        <a:pt x="20604" y="0"/>
                        <a:pt x="19319" y="544"/>
                        <a:pt x="18461" y="2392"/>
                      </a:cubicBezTo>
                      <a:cubicBezTo>
                        <a:pt x="18461" y="2392"/>
                        <a:pt x="18224" y="1682"/>
                        <a:pt x="17459" y="1682"/>
                      </a:cubicBezTo>
                      <a:cubicBezTo>
                        <a:pt x="16931" y="1682"/>
                        <a:pt x="16150" y="2021"/>
                        <a:pt x="15019" y="3167"/>
                      </a:cubicBezTo>
                      <a:cubicBezTo>
                        <a:pt x="15019" y="3167"/>
                        <a:pt x="12717" y="1669"/>
                        <a:pt x="9388" y="1669"/>
                      </a:cubicBezTo>
                      <a:cubicBezTo>
                        <a:pt x="8429" y="1669"/>
                        <a:pt x="7385" y="1793"/>
                        <a:pt x="6287" y="2113"/>
                      </a:cubicBezTo>
                      <a:cubicBezTo>
                        <a:pt x="398" y="3864"/>
                        <a:pt x="3780" y="11343"/>
                        <a:pt x="9629" y="14089"/>
                      </a:cubicBezTo>
                      <a:cubicBezTo>
                        <a:pt x="9748" y="14228"/>
                        <a:pt x="8435" y="15600"/>
                        <a:pt x="10146" y="17072"/>
                      </a:cubicBezTo>
                      <a:cubicBezTo>
                        <a:pt x="10822" y="17629"/>
                        <a:pt x="13030" y="18286"/>
                        <a:pt x="15338" y="18664"/>
                      </a:cubicBezTo>
                      <a:cubicBezTo>
                        <a:pt x="15636" y="20892"/>
                        <a:pt x="17327" y="22364"/>
                        <a:pt x="19754" y="23697"/>
                      </a:cubicBezTo>
                      <a:lnTo>
                        <a:pt x="19555" y="23896"/>
                      </a:lnTo>
                      <a:cubicBezTo>
                        <a:pt x="19515" y="23955"/>
                        <a:pt x="19475" y="23975"/>
                        <a:pt x="19456" y="24035"/>
                      </a:cubicBezTo>
                      <a:cubicBezTo>
                        <a:pt x="19456" y="24035"/>
                        <a:pt x="17639" y="22531"/>
                        <a:pt x="15793" y="22531"/>
                      </a:cubicBezTo>
                      <a:cubicBezTo>
                        <a:pt x="14698" y="22531"/>
                        <a:pt x="13592" y="23061"/>
                        <a:pt x="12851" y="24751"/>
                      </a:cubicBezTo>
                      <a:cubicBezTo>
                        <a:pt x="12851" y="24751"/>
                        <a:pt x="12603" y="24041"/>
                        <a:pt x="11847" y="24041"/>
                      </a:cubicBezTo>
                      <a:cubicBezTo>
                        <a:pt x="11319" y="24041"/>
                        <a:pt x="10543" y="24388"/>
                        <a:pt x="9430" y="25567"/>
                      </a:cubicBezTo>
                      <a:cubicBezTo>
                        <a:pt x="9430" y="25567"/>
                        <a:pt x="7069" y="24170"/>
                        <a:pt x="4927" y="24170"/>
                      </a:cubicBezTo>
                      <a:cubicBezTo>
                        <a:pt x="3509" y="24170"/>
                        <a:pt x="2187" y="24783"/>
                        <a:pt x="1711" y="26820"/>
                      </a:cubicBezTo>
                      <a:cubicBezTo>
                        <a:pt x="0" y="34041"/>
                        <a:pt x="5471" y="36607"/>
                        <a:pt x="8534" y="38417"/>
                      </a:cubicBezTo>
                      <a:cubicBezTo>
                        <a:pt x="8674" y="38576"/>
                        <a:pt x="7361" y="39969"/>
                        <a:pt x="9111" y="41401"/>
                      </a:cubicBezTo>
                      <a:cubicBezTo>
                        <a:pt x="9708" y="41899"/>
                        <a:pt x="10424" y="42157"/>
                        <a:pt x="11160" y="42157"/>
                      </a:cubicBezTo>
                      <a:cubicBezTo>
                        <a:pt x="10066" y="44425"/>
                        <a:pt x="10862" y="45738"/>
                        <a:pt x="12612" y="46673"/>
                      </a:cubicBezTo>
                      <a:cubicBezTo>
                        <a:pt x="11240" y="46971"/>
                        <a:pt x="9509" y="48026"/>
                        <a:pt x="9728" y="49836"/>
                      </a:cubicBezTo>
                      <a:cubicBezTo>
                        <a:pt x="10424" y="55764"/>
                        <a:pt x="17605" y="57713"/>
                        <a:pt x="17605" y="57713"/>
                      </a:cubicBezTo>
                      <a:cubicBezTo>
                        <a:pt x="18222" y="58608"/>
                        <a:pt x="18580" y="61871"/>
                        <a:pt x="22539" y="63045"/>
                      </a:cubicBezTo>
                      <a:cubicBezTo>
                        <a:pt x="22479" y="63482"/>
                        <a:pt x="22439" y="64019"/>
                        <a:pt x="22539" y="64556"/>
                      </a:cubicBezTo>
                      <a:cubicBezTo>
                        <a:pt x="22977" y="64377"/>
                        <a:pt x="23394" y="63960"/>
                        <a:pt x="23593" y="63025"/>
                      </a:cubicBezTo>
                      <a:cubicBezTo>
                        <a:pt x="23593" y="63025"/>
                        <a:pt x="25712" y="65551"/>
                        <a:pt x="28350" y="65551"/>
                      </a:cubicBezTo>
                      <a:cubicBezTo>
                        <a:pt x="29208" y="65551"/>
                        <a:pt x="30120" y="65284"/>
                        <a:pt x="31033" y="64576"/>
                      </a:cubicBezTo>
                      <a:cubicBezTo>
                        <a:pt x="31033" y="64576"/>
                        <a:pt x="32474" y="66135"/>
                        <a:pt x="33994" y="66135"/>
                      </a:cubicBezTo>
                      <a:cubicBezTo>
                        <a:pt x="34639" y="66135"/>
                        <a:pt x="35298" y="65854"/>
                        <a:pt x="35867" y="65054"/>
                      </a:cubicBezTo>
                      <a:lnTo>
                        <a:pt x="35867" y="65054"/>
                      </a:lnTo>
                      <a:cubicBezTo>
                        <a:pt x="35867" y="65054"/>
                        <a:pt x="35679" y="66508"/>
                        <a:pt x="36610" y="66508"/>
                      </a:cubicBezTo>
                      <a:cubicBezTo>
                        <a:pt x="36891" y="66508"/>
                        <a:pt x="37275" y="66375"/>
                        <a:pt x="37797" y="66028"/>
                      </a:cubicBezTo>
                      <a:cubicBezTo>
                        <a:pt x="37797" y="66028"/>
                        <a:pt x="38828" y="66380"/>
                        <a:pt x="40183" y="66380"/>
                      </a:cubicBezTo>
                      <a:cubicBezTo>
                        <a:pt x="41619" y="66380"/>
                        <a:pt x="43419" y="65985"/>
                        <a:pt x="44739" y="64357"/>
                      </a:cubicBezTo>
                      <a:cubicBezTo>
                        <a:pt x="48240" y="60160"/>
                        <a:pt x="44739" y="57892"/>
                        <a:pt x="41139" y="55366"/>
                      </a:cubicBezTo>
                      <a:lnTo>
                        <a:pt x="41139" y="55366"/>
                      </a:lnTo>
                      <a:cubicBezTo>
                        <a:pt x="41154" y="55368"/>
                        <a:pt x="41169" y="55368"/>
                        <a:pt x="41185" y="55368"/>
                      </a:cubicBezTo>
                      <a:cubicBezTo>
                        <a:pt x="42060" y="55368"/>
                        <a:pt x="42781" y="52614"/>
                        <a:pt x="38871" y="52223"/>
                      </a:cubicBezTo>
                      <a:cubicBezTo>
                        <a:pt x="38871" y="52223"/>
                        <a:pt x="36165" y="49140"/>
                        <a:pt x="32505" y="49100"/>
                      </a:cubicBezTo>
                      <a:cubicBezTo>
                        <a:pt x="32923" y="48662"/>
                        <a:pt x="33221" y="48065"/>
                        <a:pt x="33380" y="47230"/>
                      </a:cubicBezTo>
                      <a:cubicBezTo>
                        <a:pt x="33380" y="47230"/>
                        <a:pt x="33844" y="48656"/>
                        <a:pt x="34717" y="48656"/>
                      </a:cubicBezTo>
                      <a:cubicBezTo>
                        <a:pt x="35149" y="48656"/>
                        <a:pt x="35680" y="48309"/>
                        <a:pt x="36305" y="47270"/>
                      </a:cubicBezTo>
                      <a:cubicBezTo>
                        <a:pt x="36305" y="47270"/>
                        <a:pt x="37119" y="47543"/>
                        <a:pt x="38160" y="47543"/>
                      </a:cubicBezTo>
                      <a:cubicBezTo>
                        <a:pt x="39769" y="47543"/>
                        <a:pt x="41920" y="46890"/>
                        <a:pt x="42451" y="43570"/>
                      </a:cubicBezTo>
                      <a:cubicBezTo>
                        <a:pt x="42969" y="40367"/>
                        <a:pt x="40661" y="34379"/>
                        <a:pt x="34773" y="33384"/>
                      </a:cubicBezTo>
                      <a:cubicBezTo>
                        <a:pt x="34825" y="32807"/>
                        <a:pt x="33356" y="29140"/>
                        <a:pt x="29392" y="29140"/>
                      </a:cubicBezTo>
                      <a:cubicBezTo>
                        <a:pt x="28846" y="29140"/>
                        <a:pt x="28254" y="29210"/>
                        <a:pt x="27612" y="29366"/>
                      </a:cubicBezTo>
                      <a:cubicBezTo>
                        <a:pt x="27432" y="29227"/>
                        <a:pt x="27293" y="29108"/>
                        <a:pt x="27094" y="28968"/>
                      </a:cubicBezTo>
                      <a:cubicBezTo>
                        <a:pt x="27771" y="28769"/>
                        <a:pt x="28447" y="28372"/>
                        <a:pt x="28984" y="27834"/>
                      </a:cubicBezTo>
                      <a:lnTo>
                        <a:pt x="29004" y="27815"/>
                      </a:lnTo>
                      <a:cubicBezTo>
                        <a:pt x="29004" y="27815"/>
                        <a:pt x="30868" y="29223"/>
                        <a:pt x="32725" y="29223"/>
                      </a:cubicBezTo>
                      <a:cubicBezTo>
                        <a:pt x="33795" y="29223"/>
                        <a:pt x="34863" y="28754"/>
                        <a:pt x="35569" y="27277"/>
                      </a:cubicBezTo>
                      <a:cubicBezTo>
                        <a:pt x="35569" y="27277"/>
                        <a:pt x="35663" y="29054"/>
                        <a:pt x="36723" y="29054"/>
                      </a:cubicBezTo>
                      <a:cubicBezTo>
                        <a:pt x="37122" y="29054"/>
                        <a:pt x="37656" y="28803"/>
                        <a:pt x="38373" y="28113"/>
                      </a:cubicBezTo>
                      <a:cubicBezTo>
                        <a:pt x="38373" y="28113"/>
                        <a:pt x="39768" y="29044"/>
                        <a:pt x="41407" y="29044"/>
                      </a:cubicBezTo>
                      <a:cubicBezTo>
                        <a:pt x="42750" y="29044"/>
                        <a:pt x="44257" y="28419"/>
                        <a:pt x="45296" y="26144"/>
                      </a:cubicBezTo>
                      <a:cubicBezTo>
                        <a:pt x="46629" y="23180"/>
                        <a:pt x="45435" y="17411"/>
                        <a:pt x="40005" y="14884"/>
                      </a:cubicBezTo>
                      <a:cubicBezTo>
                        <a:pt x="40283" y="14208"/>
                        <a:pt x="41337" y="12795"/>
                        <a:pt x="39686" y="11005"/>
                      </a:cubicBezTo>
                      <a:cubicBezTo>
                        <a:pt x="39129" y="10369"/>
                        <a:pt x="38354" y="9971"/>
                        <a:pt x="37558" y="9831"/>
                      </a:cubicBezTo>
                      <a:cubicBezTo>
                        <a:pt x="35390" y="5276"/>
                        <a:pt x="33042" y="5236"/>
                        <a:pt x="30934" y="5097"/>
                      </a:cubicBezTo>
                      <a:cubicBezTo>
                        <a:pt x="31212" y="4441"/>
                        <a:pt x="32286" y="3048"/>
                        <a:pt x="30655" y="1218"/>
                      </a:cubicBezTo>
                      <a:cubicBezTo>
                        <a:pt x="30164" y="671"/>
                        <a:pt x="29338" y="492"/>
                        <a:pt x="28475" y="492"/>
                      </a:cubicBezTo>
                      <a:cubicBezTo>
                        <a:pt x="26890" y="492"/>
                        <a:pt x="25178" y="1093"/>
                        <a:pt x="25165" y="1118"/>
                      </a:cubicBezTo>
                      <a:cubicBezTo>
                        <a:pt x="25165" y="1118"/>
                        <a:pt x="23563" y="0"/>
                        <a:pt x="21820"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21" name="Google Shape;2221;p70"/>
                <p:cNvSpPr/>
                <p:nvPr/>
              </p:nvSpPr>
              <p:spPr>
                <a:xfrm flipH="1">
                  <a:off x="9291250" y="1053800"/>
                  <a:ext cx="527675" cy="579400"/>
                </a:xfrm>
                <a:custGeom>
                  <a:avLst/>
                  <a:gdLst/>
                  <a:ahLst/>
                  <a:cxnLst/>
                  <a:rect l="l" t="t" r="r" b="b"/>
                  <a:pathLst>
                    <a:path w="21107" h="23176" extrusionOk="0">
                      <a:moveTo>
                        <a:pt x="6043" y="1"/>
                      </a:moveTo>
                      <a:cubicBezTo>
                        <a:pt x="5952" y="1"/>
                        <a:pt x="5861" y="6"/>
                        <a:pt x="5769" y="17"/>
                      </a:cubicBezTo>
                      <a:cubicBezTo>
                        <a:pt x="2348" y="455"/>
                        <a:pt x="2547" y="3538"/>
                        <a:pt x="3541" y="6761"/>
                      </a:cubicBezTo>
                      <a:cubicBezTo>
                        <a:pt x="1" y="8611"/>
                        <a:pt x="5889" y="13226"/>
                        <a:pt x="5929" y="13246"/>
                      </a:cubicBezTo>
                      <a:cubicBezTo>
                        <a:pt x="5948" y="13484"/>
                        <a:pt x="5232" y="16508"/>
                        <a:pt x="8475" y="16568"/>
                      </a:cubicBezTo>
                      <a:cubicBezTo>
                        <a:pt x="8475" y="16568"/>
                        <a:pt x="8670" y="19062"/>
                        <a:pt x="10361" y="19062"/>
                      </a:cubicBezTo>
                      <a:cubicBezTo>
                        <a:pt x="10537" y="19062"/>
                        <a:pt x="10731" y="19035"/>
                        <a:pt x="10942" y="18975"/>
                      </a:cubicBezTo>
                      <a:lnTo>
                        <a:pt x="10942" y="18975"/>
                      </a:lnTo>
                      <a:cubicBezTo>
                        <a:pt x="10942" y="18975"/>
                        <a:pt x="10743" y="20548"/>
                        <a:pt x="11244" y="20548"/>
                      </a:cubicBezTo>
                      <a:cubicBezTo>
                        <a:pt x="11336" y="20548"/>
                        <a:pt x="11452" y="20494"/>
                        <a:pt x="11598" y="20367"/>
                      </a:cubicBezTo>
                      <a:cubicBezTo>
                        <a:pt x="11598" y="20367"/>
                        <a:pt x="12235" y="22595"/>
                        <a:pt x="14701" y="23093"/>
                      </a:cubicBezTo>
                      <a:cubicBezTo>
                        <a:pt x="14975" y="23148"/>
                        <a:pt x="15232" y="23175"/>
                        <a:pt x="15473" y="23175"/>
                      </a:cubicBezTo>
                      <a:cubicBezTo>
                        <a:pt x="18568" y="23175"/>
                        <a:pt x="18956" y="18778"/>
                        <a:pt x="18163" y="15991"/>
                      </a:cubicBezTo>
                      <a:cubicBezTo>
                        <a:pt x="18918" y="15732"/>
                        <a:pt x="21107" y="13027"/>
                        <a:pt x="16969" y="10421"/>
                      </a:cubicBezTo>
                      <a:cubicBezTo>
                        <a:pt x="17225" y="10165"/>
                        <a:pt x="17004" y="9766"/>
                        <a:pt x="16711" y="9766"/>
                      </a:cubicBezTo>
                      <a:cubicBezTo>
                        <a:pt x="16640" y="9766"/>
                        <a:pt x="16565" y="9790"/>
                        <a:pt x="16492" y="9844"/>
                      </a:cubicBezTo>
                      <a:cubicBezTo>
                        <a:pt x="16432" y="9864"/>
                        <a:pt x="16372" y="9924"/>
                        <a:pt x="16313" y="9963"/>
                      </a:cubicBezTo>
                      <a:cubicBezTo>
                        <a:pt x="16313" y="9963"/>
                        <a:pt x="16429" y="5844"/>
                        <a:pt x="12937" y="5844"/>
                      </a:cubicBezTo>
                      <a:cubicBezTo>
                        <a:pt x="12895" y="5844"/>
                        <a:pt x="12854" y="5844"/>
                        <a:pt x="12811" y="5846"/>
                      </a:cubicBezTo>
                      <a:cubicBezTo>
                        <a:pt x="12811" y="5846"/>
                        <a:pt x="13241" y="4515"/>
                        <a:pt x="11948" y="4515"/>
                      </a:cubicBezTo>
                      <a:cubicBezTo>
                        <a:pt x="11692" y="4515"/>
                        <a:pt x="11369" y="4567"/>
                        <a:pt x="10961" y="4692"/>
                      </a:cubicBezTo>
                      <a:cubicBezTo>
                        <a:pt x="10961" y="4692"/>
                        <a:pt x="8728" y="1"/>
                        <a:pt x="6043"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2222" name="Google Shape;2222;p70"/>
              <p:cNvSpPr/>
              <p:nvPr/>
            </p:nvSpPr>
            <p:spPr>
              <a:xfrm>
                <a:off x="7134438" y="2481175"/>
                <a:ext cx="883250" cy="539075"/>
              </a:xfrm>
              <a:custGeom>
                <a:avLst/>
                <a:gdLst/>
                <a:ahLst/>
                <a:cxnLst/>
                <a:rect l="l" t="t" r="r" b="b"/>
                <a:pathLst>
                  <a:path w="35330" h="21563" extrusionOk="0">
                    <a:moveTo>
                      <a:pt x="21666" y="0"/>
                    </a:moveTo>
                    <a:cubicBezTo>
                      <a:pt x="20287" y="0"/>
                      <a:pt x="18930" y="816"/>
                      <a:pt x="18282" y="2068"/>
                    </a:cubicBezTo>
                    <a:cubicBezTo>
                      <a:pt x="18262" y="2068"/>
                      <a:pt x="18262" y="2088"/>
                      <a:pt x="18262" y="2088"/>
                    </a:cubicBezTo>
                    <a:cubicBezTo>
                      <a:pt x="18262" y="2088"/>
                      <a:pt x="16829" y="1459"/>
                      <a:pt x="15319" y="1459"/>
                    </a:cubicBezTo>
                    <a:cubicBezTo>
                      <a:pt x="13911" y="1459"/>
                      <a:pt x="12437" y="2005"/>
                      <a:pt x="11996" y="4117"/>
                    </a:cubicBezTo>
                    <a:cubicBezTo>
                      <a:pt x="11996" y="4117"/>
                      <a:pt x="11559" y="2642"/>
                      <a:pt x="10660" y="2642"/>
                    </a:cubicBezTo>
                    <a:cubicBezTo>
                      <a:pt x="10231" y="2642"/>
                      <a:pt x="9695" y="2980"/>
                      <a:pt x="9052" y="3978"/>
                    </a:cubicBezTo>
                    <a:cubicBezTo>
                      <a:pt x="9052" y="3978"/>
                      <a:pt x="7826" y="3668"/>
                      <a:pt x="6302" y="3668"/>
                    </a:cubicBezTo>
                    <a:cubicBezTo>
                      <a:pt x="4080" y="3668"/>
                      <a:pt x="1222" y="4326"/>
                      <a:pt x="597" y="7558"/>
                    </a:cubicBezTo>
                    <a:cubicBezTo>
                      <a:pt x="0" y="10741"/>
                      <a:pt x="4675" y="16033"/>
                      <a:pt x="10544" y="17226"/>
                    </a:cubicBezTo>
                    <a:cubicBezTo>
                      <a:pt x="10424" y="17922"/>
                      <a:pt x="9748" y="19574"/>
                      <a:pt x="11757" y="20906"/>
                    </a:cubicBezTo>
                    <a:cubicBezTo>
                      <a:pt x="12413" y="21346"/>
                      <a:pt x="13187" y="21563"/>
                      <a:pt x="13947" y="21563"/>
                    </a:cubicBezTo>
                    <a:cubicBezTo>
                      <a:pt x="15214" y="21563"/>
                      <a:pt x="16444" y="20961"/>
                      <a:pt x="17029" y="19792"/>
                    </a:cubicBezTo>
                    <a:lnTo>
                      <a:pt x="17108" y="19633"/>
                    </a:lnTo>
                    <a:cubicBezTo>
                      <a:pt x="17108" y="19633"/>
                      <a:pt x="18558" y="20350"/>
                      <a:pt x="20075" y="20350"/>
                    </a:cubicBezTo>
                    <a:cubicBezTo>
                      <a:pt x="21472" y="20350"/>
                      <a:pt x="22925" y="19742"/>
                      <a:pt x="23354" y="17405"/>
                    </a:cubicBezTo>
                    <a:cubicBezTo>
                      <a:pt x="23354" y="17405"/>
                      <a:pt x="23663" y="17876"/>
                      <a:pt x="24227" y="17876"/>
                    </a:cubicBezTo>
                    <a:cubicBezTo>
                      <a:pt x="24762" y="17876"/>
                      <a:pt x="25528" y="17451"/>
                      <a:pt x="26478" y="15794"/>
                    </a:cubicBezTo>
                    <a:cubicBezTo>
                      <a:pt x="26478" y="15794"/>
                      <a:pt x="27673" y="16183"/>
                      <a:pt x="29103" y="16183"/>
                    </a:cubicBezTo>
                    <a:cubicBezTo>
                      <a:pt x="30904" y="16183"/>
                      <a:pt x="33078" y="15565"/>
                      <a:pt x="33699" y="12770"/>
                    </a:cubicBezTo>
                    <a:cubicBezTo>
                      <a:pt x="35330" y="5470"/>
                      <a:pt x="30695" y="4276"/>
                      <a:pt x="24349" y="3082"/>
                    </a:cubicBezTo>
                    <a:cubicBezTo>
                      <a:pt x="24170" y="2983"/>
                      <a:pt x="25125" y="1312"/>
                      <a:pt x="23096" y="317"/>
                    </a:cubicBezTo>
                    <a:cubicBezTo>
                      <a:pt x="22636" y="101"/>
                      <a:pt x="22150" y="0"/>
                      <a:pt x="21666"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23" name="Google Shape;2223;p70"/>
              <p:cNvSpPr/>
              <p:nvPr/>
            </p:nvSpPr>
            <p:spPr>
              <a:xfrm>
                <a:off x="6984058" y="1714304"/>
                <a:ext cx="1128882" cy="688992"/>
              </a:xfrm>
              <a:custGeom>
                <a:avLst/>
                <a:gdLst/>
                <a:ahLst/>
                <a:cxnLst/>
                <a:rect l="l" t="t" r="r" b="b"/>
                <a:pathLst>
                  <a:path w="35330" h="21563" extrusionOk="0">
                    <a:moveTo>
                      <a:pt x="21666" y="0"/>
                    </a:moveTo>
                    <a:cubicBezTo>
                      <a:pt x="20287" y="0"/>
                      <a:pt x="18930" y="816"/>
                      <a:pt x="18282" y="2068"/>
                    </a:cubicBezTo>
                    <a:cubicBezTo>
                      <a:pt x="18262" y="2068"/>
                      <a:pt x="18262" y="2088"/>
                      <a:pt x="18262" y="2088"/>
                    </a:cubicBezTo>
                    <a:cubicBezTo>
                      <a:pt x="18262" y="2088"/>
                      <a:pt x="16829" y="1459"/>
                      <a:pt x="15319" y="1459"/>
                    </a:cubicBezTo>
                    <a:cubicBezTo>
                      <a:pt x="13911" y="1459"/>
                      <a:pt x="12437" y="2005"/>
                      <a:pt x="11996" y="4117"/>
                    </a:cubicBezTo>
                    <a:cubicBezTo>
                      <a:pt x="11996" y="4117"/>
                      <a:pt x="11559" y="2642"/>
                      <a:pt x="10660" y="2642"/>
                    </a:cubicBezTo>
                    <a:cubicBezTo>
                      <a:pt x="10231" y="2642"/>
                      <a:pt x="9695" y="2980"/>
                      <a:pt x="9052" y="3978"/>
                    </a:cubicBezTo>
                    <a:cubicBezTo>
                      <a:pt x="9052" y="3978"/>
                      <a:pt x="7826" y="3668"/>
                      <a:pt x="6302" y="3668"/>
                    </a:cubicBezTo>
                    <a:cubicBezTo>
                      <a:pt x="4080" y="3668"/>
                      <a:pt x="1222" y="4326"/>
                      <a:pt x="597" y="7558"/>
                    </a:cubicBezTo>
                    <a:cubicBezTo>
                      <a:pt x="0" y="10741"/>
                      <a:pt x="4675" y="16033"/>
                      <a:pt x="10544" y="17226"/>
                    </a:cubicBezTo>
                    <a:cubicBezTo>
                      <a:pt x="10424" y="17922"/>
                      <a:pt x="9748" y="19574"/>
                      <a:pt x="11757" y="20906"/>
                    </a:cubicBezTo>
                    <a:cubicBezTo>
                      <a:pt x="12413" y="21346"/>
                      <a:pt x="13187" y="21563"/>
                      <a:pt x="13947" y="21563"/>
                    </a:cubicBezTo>
                    <a:cubicBezTo>
                      <a:pt x="15214" y="21563"/>
                      <a:pt x="16444" y="20961"/>
                      <a:pt x="17029" y="19792"/>
                    </a:cubicBezTo>
                    <a:lnTo>
                      <a:pt x="17108" y="19633"/>
                    </a:lnTo>
                    <a:cubicBezTo>
                      <a:pt x="17108" y="19633"/>
                      <a:pt x="18558" y="20350"/>
                      <a:pt x="20075" y="20350"/>
                    </a:cubicBezTo>
                    <a:cubicBezTo>
                      <a:pt x="21472" y="20350"/>
                      <a:pt x="22925" y="19742"/>
                      <a:pt x="23354" y="17405"/>
                    </a:cubicBezTo>
                    <a:cubicBezTo>
                      <a:pt x="23354" y="17405"/>
                      <a:pt x="23663" y="17876"/>
                      <a:pt x="24227" y="17876"/>
                    </a:cubicBezTo>
                    <a:cubicBezTo>
                      <a:pt x="24762" y="17876"/>
                      <a:pt x="25528" y="17451"/>
                      <a:pt x="26478" y="15794"/>
                    </a:cubicBezTo>
                    <a:cubicBezTo>
                      <a:pt x="26478" y="15794"/>
                      <a:pt x="27673" y="16183"/>
                      <a:pt x="29103" y="16183"/>
                    </a:cubicBezTo>
                    <a:cubicBezTo>
                      <a:pt x="30904" y="16183"/>
                      <a:pt x="33078" y="15565"/>
                      <a:pt x="33699" y="12770"/>
                    </a:cubicBezTo>
                    <a:cubicBezTo>
                      <a:pt x="35330" y="5470"/>
                      <a:pt x="30695" y="4276"/>
                      <a:pt x="24349" y="3082"/>
                    </a:cubicBezTo>
                    <a:cubicBezTo>
                      <a:pt x="24170" y="2983"/>
                      <a:pt x="25125" y="1312"/>
                      <a:pt x="23096" y="317"/>
                    </a:cubicBezTo>
                    <a:cubicBezTo>
                      <a:pt x="22636" y="101"/>
                      <a:pt x="22150" y="0"/>
                      <a:pt x="21666"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24" name="Google Shape;2224;p70"/>
              <p:cNvSpPr/>
              <p:nvPr/>
            </p:nvSpPr>
            <p:spPr>
              <a:xfrm>
                <a:off x="6888808" y="1025304"/>
                <a:ext cx="1128882" cy="688992"/>
              </a:xfrm>
              <a:custGeom>
                <a:avLst/>
                <a:gdLst/>
                <a:ahLst/>
                <a:cxnLst/>
                <a:rect l="l" t="t" r="r" b="b"/>
                <a:pathLst>
                  <a:path w="35330" h="21563" extrusionOk="0">
                    <a:moveTo>
                      <a:pt x="21666" y="0"/>
                    </a:moveTo>
                    <a:cubicBezTo>
                      <a:pt x="20287" y="0"/>
                      <a:pt x="18930" y="816"/>
                      <a:pt x="18282" y="2068"/>
                    </a:cubicBezTo>
                    <a:cubicBezTo>
                      <a:pt x="18262" y="2068"/>
                      <a:pt x="18262" y="2088"/>
                      <a:pt x="18262" y="2088"/>
                    </a:cubicBezTo>
                    <a:cubicBezTo>
                      <a:pt x="18262" y="2088"/>
                      <a:pt x="16829" y="1459"/>
                      <a:pt x="15319" y="1459"/>
                    </a:cubicBezTo>
                    <a:cubicBezTo>
                      <a:pt x="13911" y="1459"/>
                      <a:pt x="12437" y="2005"/>
                      <a:pt x="11996" y="4117"/>
                    </a:cubicBezTo>
                    <a:cubicBezTo>
                      <a:pt x="11996" y="4117"/>
                      <a:pt x="11559" y="2642"/>
                      <a:pt x="10660" y="2642"/>
                    </a:cubicBezTo>
                    <a:cubicBezTo>
                      <a:pt x="10231" y="2642"/>
                      <a:pt x="9695" y="2980"/>
                      <a:pt x="9052" y="3978"/>
                    </a:cubicBezTo>
                    <a:cubicBezTo>
                      <a:pt x="9052" y="3978"/>
                      <a:pt x="7826" y="3668"/>
                      <a:pt x="6302" y="3668"/>
                    </a:cubicBezTo>
                    <a:cubicBezTo>
                      <a:pt x="4080" y="3668"/>
                      <a:pt x="1222" y="4326"/>
                      <a:pt x="597" y="7558"/>
                    </a:cubicBezTo>
                    <a:cubicBezTo>
                      <a:pt x="0" y="10741"/>
                      <a:pt x="4675" y="16033"/>
                      <a:pt x="10544" y="17226"/>
                    </a:cubicBezTo>
                    <a:cubicBezTo>
                      <a:pt x="10424" y="17922"/>
                      <a:pt x="9748" y="19574"/>
                      <a:pt x="11757" y="20906"/>
                    </a:cubicBezTo>
                    <a:cubicBezTo>
                      <a:pt x="12413" y="21346"/>
                      <a:pt x="13187" y="21563"/>
                      <a:pt x="13947" y="21563"/>
                    </a:cubicBezTo>
                    <a:cubicBezTo>
                      <a:pt x="15214" y="21563"/>
                      <a:pt x="16444" y="20961"/>
                      <a:pt x="17029" y="19792"/>
                    </a:cubicBezTo>
                    <a:lnTo>
                      <a:pt x="17108" y="19633"/>
                    </a:lnTo>
                    <a:cubicBezTo>
                      <a:pt x="17108" y="19633"/>
                      <a:pt x="18558" y="20350"/>
                      <a:pt x="20075" y="20350"/>
                    </a:cubicBezTo>
                    <a:cubicBezTo>
                      <a:pt x="21472" y="20350"/>
                      <a:pt x="22925" y="19742"/>
                      <a:pt x="23354" y="17405"/>
                    </a:cubicBezTo>
                    <a:cubicBezTo>
                      <a:pt x="23354" y="17405"/>
                      <a:pt x="23663" y="17876"/>
                      <a:pt x="24227" y="17876"/>
                    </a:cubicBezTo>
                    <a:cubicBezTo>
                      <a:pt x="24762" y="17876"/>
                      <a:pt x="25528" y="17451"/>
                      <a:pt x="26478" y="15794"/>
                    </a:cubicBezTo>
                    <a:cubicBezTo>
                      <a:pt x="26478" y="15794"/>
                      <a:pt x="27673" y="16183"/>
                      <a:pt x="29103" y="16183"/>
                    </a:cubicBezTo>
                    <a:cubicBezTo>
                      <a:pt x="30904" y="16183"/>
                      <a:pt x="33078" y="15565"/>
                      <a:pt x="33699" y="12770"/>
                    </a:cubicBezTo>
                    <a:cubicBezTo>
                      <a:pt x="35330" y="5470"/>
                      <a:pt x="30695" y="4276"/>
                      <a:pt x="24349" y="3082"/>
                    </a:cubicBezTo>
                    <a:cubicBezTo>
                      <a:pt x="24170" y="2983"/>
                      <a:pt x="25125" y="1312"/>
                      <a:pt x="23096" y="317"/>
                    </a:cubicBezTo>
                    <a:cubicBezTo>
                      <a:pt x="22636" y="101"/>
                      <a:pt x="22150" y="0"/>
                      <a:pt x="21666"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25" name="Google Shape;2225;p70"/>
              <p:cNvSpPr/>
              <p:nvPr/>
            </p:nvSpPr>
            <p:spPr>
              <a:xfrm>
                <a:off x="5831117" y="3528686"/>
                <a:ext cx="426168" cy="260104"/>
              </a:xfrm>
              <a:custGeom>
                <a:avLst/>
                <a:gdLst/>
                <a:ahLst/>
                <a:cxnLst/>
                <a:rect l="l" t="t" r="r" b="b"/>
                <a:pathLst>
                  <a:path w="35330" h="21563" extrusionOk="0">
                    <a:moveTo>
                      <a:pt x="21666" y="0"/>
                    </a:moveTo>
                    <a:cubicBezTo>
                      <a:pt x="20287" y="0"/>
                      <a:pt x="18930" y="816"/>
                      <a:pt x="18282" y="2068"/>
                    </a:cubicBezTo>
                    <a:cubicBezTo>
                      <a:pt x="18262" y="2068"/>
                      <a:pt x="18262" y="2088"/>
                      <a:pt x="18262" y="2088"/>
                    </a:cubicBezTo>
                    <a:cubicBezTo>
                      <a:pt x="18262" y="2088"/>
                      <a:pt x="16829" y="1459"/>
                      <a:pt x="15319" y="1459"/>
                    </a:cubicBezTo>
                    <a:cubicBezTo>
                      <a:pt x="13911" y="1459"/>
                      <a:pt x="12437" y="2005"/>
                      <a:pt x="11996" y="4117"/>
                    </a:cubicBezTo>
                    <a:cubicBezTo>
                      <a:pt x="11996" y="4117"/>
                      <a:pt x="11559" y="2642"/>
                      <a:pt x="10660" y="2642"/>
                    </a:cubicBezTo>
                    <a:cubicBezTo>
                      <a:pt x="10231" y="2642"/>
                      <a:pt x="9695" y="2980"/>
                      <a:pt x="9052" y="3978"/>
                    </a:cubicBezTo>
                    <a:cubicBezTo>
                      <a:pt x="9052" y="3978"/>
                      <a:pt x="7826" y="3668"/>
                      <a:pt x="6302" y="3668"/>
                    </a:cubicBezTo>
                    <a:cubicBezTo>
                      <a:pt x="4080" y="3668"/>
                      <a:pt x="1222" y="4326"/>
                      <a:pt x="597" y="7558"/>
                    </a:cubicBezTo>
                    <a:cubicBezTo>
                      <a:pt x="0" y="10741"/>
                      <a:pt x="4675" y="16033"/>
                      <a:pt x="10544" y="17226"/>
                    </a:cubicBezTo>
                    <a:cubicBezTo>
                      <a:pt x="10424" y="17922"/>
                      <a:pt x="9748" y="19574"/>
                      <a:pt x="11757" y="20906"/>
                    </a:cubicBezTo>
                    <a:cubicBezTo>
                      <a:pt x="12413" y="21346"/>
                      <a:pt x="13187" y="21563"/>
                      <a:pt x="13947" y="21563"/>
                    </a:cubicBezTo>
                    <a:cubicBezTo>
                      <a:pt x="15214" y="21563"/>
                      <a:pt x="16444" y="20961"/>
                      <a:pt x="17029" y="19792"/>
                    </a:cubicBezTo>
                    <a:lnTo>
                      <a:pt x="17108" y="19633"/>
                    </a:lnTo>
                    <a:cubicBezTo>
                      <a:pt x="17108" y="19633"/>
                      <a:pt x="18558" y="20350"/>
                      <a:pt x="20075" y="20350"/>
                    </a:cubicBezTo>
                    <a:cubicBezTo>
                      <a:pt x="21472" y="20350"/>
                      <a:pt x="22925" y="19742"/>
                      <a:pt x="23354" y="17405"/>
                    </a:cubicBezTo>
                    <a:cubicBezTo>
                      <a:pt x="23354" y="17405"/>
                      <a:pt x="23663" y="17876"/>
                      <a:pt x="24227" y="17876"/>
                    </a:cubicBezTo>
                    <a:cubicBezTo>
                      <a:pt x="24762" y="17876"/>
                      <a:pt x="25528" y="17451"/>
                      <a:pt x="26478" y="15794"/>
                    </a:cubicBezTo>
                    <a:cubicBezTo>
                      <a:pt x="26478" y="15794"/>
                      <a:pt x="27673" y="16183"/>
                      <a:pt x="29103" y="16183"/>
                    </a:cubicBezTo>
                    <a:cubicBezTo>
                      <a:pt x="30904" y="16183"/>
                      <a:pt x="33078" y="15565"/>
                      <a:pt x="33699" y="12770"/>
                    </a:cubicBezTo>
                    <a:cubicBezTo>
                      <a:pt x="35330" y="5470"/>
                      <a:pt x="30695" y="4276"/>
                      <a:pt x="24349" y="3082"/>
                    </a:cubicBezTo>
                    <a:cubicBezTo>
                      <a:pt x="24170" y="2983"/>
                      <a:pt x="25125" y="1312"/>
                      <a:pt x="23096" y="317"/>
                    </a:cubicBezTo>
                    <a:cubicBezTo>
                      <a:pt x="22636" y="101"/>
                      <a:pt x="22150" y="0"/>
                      <a:pt x="2166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26" name="Google Shape;2226;p70"/>
              <p:cNvSpPr/>
              <p:nvPr/>
            </p:nvSpPr>
            <p:spPr>
              <a:xfrm>
                <a:off x="5980301" y="3247102"/>
                <a:ext cx="584712" cy="356868"/>
              </a:xfrm>
              <a:custGeom>
                <a:avLst/>
                <a:gdLst/>
                <a:ahLst/>
                <a:cxnLst/>
                <a:rect l="l" t="t" r="r" b="b"/>
                <a:pathLst>
                  <a:path w="35330" h="21563" extrusionOk="0">
                    <a:moveTo>
                      <a:pt x="21666" y="0"/>
                    </a:moveTo>
                    <a:cubicBezTo>
                      <a:pt x="20287" y="0"/>
                      <a:pt x="18930" y="816"/>
                      <a:pt x="18282" y="2068"/>
                    </a:cubicBezTo>
                    <a:cubicBezTo>
                      <a:pt x="18262" y="2068"/>
                      <a:pt x="18262" y="2088"/>
                      <a:pt x="18262" y="2088"/>
                    </a:cubicBezTo>
                    <a:cubicBezTo>
                      <a:pt x="18262" y="2088"/>
                      <a:pt x="16829" y="1459"/>
                      <a:pt x="15319" y="1459"/>
                    </a:cubicBezTo>
                    <a:cubicBezTo>
                      <a:pt x="13911" y="1459"/>
                      <a:pt x="12437" y="2005"/>
                      <a:pt x="11996" y="4117"/>
                    </a:cubicBezTo>
                    <a:cubicBezTo>
                      <a:pt x="11996" y="4117"/>
                      <a:pt x="11559" y="2642"/>
                      <a:pt x="10660" y="2642"/>
                    </a:cubicBezTo>
                    <a:cubicBezTo>
                      <a:pt x="10231" y="2642"/>
                      <a:pt x="9695" y="2980"/>
                      <a:pt x="9052" y="3978"/>
                    </a:cubicBezTo>
                    <a:cubicBezTo>
                      <a:pt x="9052" y="3978"/>
                      <a:pt x="7826" y="3668"/>
                      <a:pt x="6302" y="3668"/>
                    </a:cubicBezTo>
                    <a:cubicBezTo>
                      <a:pt x="4080" y="3668"/>
                      <a:pt x="1222" y="4326"/>
                      <a:pt x="597" y="7558"/>
                    </a:cubicBezTo>
                    <a:cubicBezTo>
                      <a:pt x="0" y="10741"/>
                      <a:pt x="4675" y="16033"/>
                      <a:pt x="10544" y="17226"/>
                    </a:cubicBezTo>
                    <a:cubicBezTo>
                      <a:pt x="10424" y="17922"/>
                      <a:pt x="9748" y="19574"/>
                      <a:pt x="11757" y="20906"/>
                    </a:cubicBezTo>
                    <a:cubicBezTo>
                      <a:pt x="12413" y="21346"/>
                      <a:pt x="13187" y="21563"/>
                      <a:pt x="13947" y="21563"/>
                    </a:cubicBezTo>
                    <a:cubicBezTo>
                      <a:pt x="15214" y="21563"/>
                      <a:pt x="16444" y="20961"/>
                      <a:pt x="17029" y="19792"/>
                    </a:cubicBezTo>
                    <a:lnTo>
                      <a:pt x="17108" y="19633"/>
                    </a:lnTo>
                    <a:cubicBezTo>
                      <a:pt x="17108" y="19633"/>
                      <a:pt x="18558" y="20350"/>
                      <a:pt x="20075" y="20350"/>
                    </a:cubicBezTo>
                    <a:cubicBezTo>
                      <a:pt x="21472" y="20350"/>
                      <a:pt x="22925" y="19742"/>
                      <a:pt x="23354" y="17405"/>
                    </a:cubicBezTo>
                    <a:cubicBezTo>
                      <a:pt x="23354" y="17405"/>
                      <a:pt x="23663" y="17876"/>
                      <a:pt x="24227" y="17876"/>
                    </a:cubicBezTo>
                    <a:cubicBezTo>
                      <a:pt x="24762" y="17876"/>
                      <a:pt x="25528" y="17451"/>
                      <a:pt x="26478" y="15794"/>
                    </a:cubicBezTo>
                    <a:cubicBezTo>
                      <a:pt x="26478" y="15794"/>
                      <a:pt x="27673" y="16183"/>
                      <a:pt x="29103" y="16183"/>
                    </a:cubicBezTo>
                    <a:cubicBezTo>
                      <a:pt x="30904" y="16183"/>
                      <a:pt x="33078" y="15565"/>
                      <a:pt x="33699" y="12770"/>
                    </a:cubicBezTo>
                    <a:cubicBezTo>
                      <a:pt x="35330" y="5470"/>
                      <a:pt x="30695" y="4276"/>
                      <a:pt x="24349" y="3082"/>
                    </a:cubicBezTo>
                    <a:cubicBezTo>
                      <a:pt x="24170" y="2983"/>
                      <a:pt x="25125" y="1312"/>
                      <a:pt x="23096" y="317"/>
                    </a:cubicBezTo>
                    <a:cubicBezTo>
                      <a:pt x="22636" y="101"/>
                      <a:pt x="22150" y="0"/>
                      <a:pt x="2166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27" name="Google Shape;2227;p70"/>
              <p:cNvSpPr/>
              <p:nvPr/>
            </p:nvSpPr>
            <p:spPr>
              <a:xfrm>
                <a:off x="6128517" y="3673661"/>
                <a:ext cx="426168" cy="260104"/>
              </a:xfrm>
              <a:custGeom>
                <a:avLst/>
                <a:gdLst/>
                <a:ahLst/>
                <a:cxnLst/>
                <a:rect l="l" t="t" r="r" b="b"/>
                <a:pathLst>
                  <a:path w="35330" h="21563" extrusionOk="0">
                    <a:moveTo>
                      <a:pt x="21666" y="0"/>
                    </a:moveTo>
                    <a:cubicBezTo>
                      <a:pt x="20287" y="0"/>
                      <a:pt x="18930" y="816"/>
                      <a:pt x="18282" y="2068"/>
                    </a:cubicBezTo>
                    <a:cubicBezTo>
                      <a:pt x="18262" y="2068"/>
                      <a:pt x="18262" y="2088"/>
                      <a:pt x="18262" y="2088"/>
                    </a:cubicBezTo>
                    <a:cubicBezTo>
                      <a:pt x="18262" y="2088"/>
                      <a:pt x="16829" y="1459"/>
                      <a:pt x="15319" y="1459"/>
                    </a:cubicBezTo>
                    <a:cubicBezTo>
                      <a:pt x="13911" y="1459"/>
                      <a:pt x="12437" y="2005"/>
                      <a:pt x="11996" y="4117"/>
                    </a:cubicBezTo>
                    <a:cubicBezTo>
                      <a:pt x="11996" y="4117"/>
                      <a:pt x="11559" y="2642"/>
                      <a:pt x="10660" y="2642"/>
                    </a:cubicBezTo>
                    <a:cubicBezTo>
                      <a:pt x="10231" y="2642"/>
                      <a:pt x="9695" y="2980"/>
                      <a:pt x="9052" y="3978"/>
                    </a:cubicBezTo>
                    <a:cubicBezTo>
                      <a:pt x="9052" y="3978"/>
                      <a:pt x="7826" y="3668"/>
                      <a:pt x="6302" y="3668"/>
                    </a:cubicBezTo>
                    <a:cubicBezTo>
                      <a:pt x="4080" y="3668"/>
                      <a:pt x="1222" y="4326"/>
                      <a:pt x="597" y="7558"/>
                    </a:cubicBezTo>
                    <a:cubicBezTo>
                      <a:pt x="0" y="10741"/>
                      <a:pt x="4675" y="16033"/>
                      <a:pt x="10544" y="17226"/>
                    </a:cubicBezTo>
                    <a:cubicBezTo>
                      <a:pt x="10424" y="17922"/>
                      <a:pt x="9748" y="19574"/>
                      <a:pt x="11757" y="20906"/>
                    </a:cubicBezTo>
                    <a:cubicBezTo>
                      <a:pt x="12413" y="21346"/>
                      <a:pt x="13187" y="21563"/>
                      <a:pt x="13947" y="21563"/>
                    </a:cubicBezTo>
                    <a:cubicBezTo>
                      <a:pt x="15214" y="21563"/>
                      <a:pt x="16444" y="20961"/>
                      <a:pt x="17029" y="19792"/>
                    </a:cubicBezTo>
                    <a:lnTo>
                      <a:pt x="17108" y="19633"/>
                    </a:lnTo>
                    <a:cubicBezTo>
                      <a:pt x="17108" y="19633"/>
                      <a:pt x="18558" y="20350"/>
                      <a:pt x="20075" y="20350"/>
                    </a:cubicBezTo>
                    <a:cubicBezTo>
                      <a:pt x="21472" y="20350"/>
                      <a:pt x="22925" y="19742"/>
                      <a:pt x="23354" y="17405"/>
                    </a:cubicBezTo>
                    <a:cubicBezTo>
                      <a:pt x="23354" y="17405"/>
                      <a:pt x="23663" y="17876"/>
                      <a:pt x="24227" y="17876"/>
                    </a:cubicBezTo>
                    <a:cubicBezTo>
                      <a:pt x="24762" y="17876"/>
                      <a:pt x="25528" y="17451"/>
                      <a:pt x="26478" y="15794"/>
                    </a:cubicBezTo>
                    <a:cubicBezTo>
                      <a:pt x="26478" y="15794"/>
                      <a:pt x="27673" y="16183"/>
                      <a:pt x="29103" y="16183"/>
                    </a:cubicBezTo>
                    <a:cubicBezTo>
                      <a:pt x="30904" y="16183"/>
                      <a:pt x="33078" y="15565"/>
                      <a:pt x="33699" y="12770"/>
                    </a:cubicBezTo>
                    <a:cubicBezTo>
                      <a:pt x="35330" y="5470"/>
                      <a:pt x="30695" y="4276"/>
                      <a:pt x="24349" y="3082"/>
                    </a:cubicBezTo>
                    <a:cubicBezTo>
                      <a:pt x="24170" y="2983"/>
                      <a:pt x="25125" y="1312"/>
                      <a:pt x="23096" y="317"/>
                    </a:cubicBezTo>
                    <a:cubicBezTo>
                      <a:pt x="22636" y="101"/>
                      <a:pt x="22150" y="0"/>
                      <a:pt x="2166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28" name="Google Shape;2228;p70"/>
              <p:cNvSpPr/>
              <p:nvPr/>
            </p:nvSpPr>
            <p:spPr>
              <a:xfrm>
                <a:off x="7588830" y="3073323"/>
                <a:ext cx="426168" cy="260104"/>
              </a:xfrm>
              <a:custGeom>
                <a:avLst/>
                <a:gdLst/>
                <a:ahLst/>
                <a:cxnLst/>
                <a:rect l="l" t="t" r="r" b="b"/>
                <a:pathLst>
                  <a:path w="35330" h="21563" extrusionOk="0">
                    <a:moveTo>
                      <a:pt x="21666" y="0"/>
                    </a:moveTo>
                    <a:cubicBezTo>
                      <a:pt x="20287" y="0"/>
                      <a:pt x="18930" y="816"/>
                      <a:pt x="18282" y="2068"/>
                    </a:cubicBezTo>
                    <a:cubicBezTo>
                      <a:pt x="18262" y="2068"/>
                      <a:pt x="18262" y="2088"/>
                      <a:pt x="18262" y="2088"/>
                    </a:cubicBezTo>
                    <a:cubicBezTo>
                      <a:pt x="18262" y="2088"/>
                      <a:pt x="16829" y="1459"/>
                      <a:pt x="15319" y="1459"/>
                    </a:cubicBezTo>
                    <a:cubicBezTo>
                      <a:pt x="13911" y="1459"/>
                      <a:pt x="12437" y="2005"/>
                      <a:pt x="11996" y="4117"/>
                    </a:cubicBezTo>
                    <a:cubicBezTo>
                      <a:pt x="11996" y="4117"/>
                      <a:pt x="11559" y="2642"/>
                      <a:pt x="10660" y="2642"/>
                    </a:cubicBezTo>
                    <a:cubicBezTo>
                      <a:pt x="10231" y="2642"/>
                      <a:pt x="9695" y="2980"/>
                      <a:pt x="9052" y="3978"/>
                    </a:cubicBezTo>
                    <a:cubicBezTo>
                      <a:pt x="9052" y="3978"/>
                      <a:pt x="7826" y="3668"/>
                      <a:pt x="6302" y="3668"/>
                    </a:cubicBezTo>
                    <a:cubicBezTo>
                      <a:pt x="4080" y="3668"/>
                      <a:pt x="1222" y="4326"/>
                      <a:pt x="597" y="7558"/>
                    </a:cubicBezTo>
                    <a:cubicBezTo>
                      <a:pt x="0" y="10741"/>
                      <a:pt x="4675" y="16033"/>
                      <a:pt x="10544" y="17226"/>
                    </a:cubicBezTo>
                    <a:cubicBezTo>
                      <a:pt x="10424" y="17922"/>
                      <a:pt x="9748" y="19574"/>
                      <a:pt x="11757" y="20906"/>
                    </a:cubicBezTo>
                    <a:cubicBezTo>
                      <a:pt x="12413" y="21346"/>
                      <a:pt x="13187" y="21563"/>
                      <a:pt x="13947" y="21563"/>
                    </a:cubicBezTo>
                    <a:cubicBezTo>
                      <a:pt x="15214" y="21563"/>
                      <a:pt x="16444" y="20961"/>
                      <a:pt x="17029" y="19792"/>
                    </a:cubicBezTo>
                    <a:lnTo>
                      <a:pt x="17108" y="19633"/>
                    </a:lnTo>
                    <a:cubicBezTo>
                      <a:pt x="17108" y="19633"/>
                      <a:pt x="18558" y="20350"/>
                      <a:pt x="20075" y="20350"/>
                    </a:cubicBezTo>
                    <a:cubicBezTo>
                      <a:pt x="21472" y="20350"/>
                      <a:pt x="22925" y="19742"/>
                      <a:pt x="23354" y="17405"/>
                    </a:cubicBezTo>
                    <a:cubicBezTo>
                      <a:pt x="23354" y="17405"/>
                      <a:pt x="23663" y="17876"/>
                      <a:pt x="24227" y="17876"/>
                    </a:cubicBezTo>
                    <a:cubicBezTo>
                      <a:pt x="24762" y="17876"/>
                      <a:pt x="25528" y="17451"/>
                      <a:pt x="26478" y="15794"/>
                    </a:cubicBezTo>
                    <a:cubicBezTo>
                      <a:pt x="26478" y="15794"/>
                      <a:pt x="27673" y="16183"/>
                      <a:pt x="29103" y="16183"/>
                    </a:cubicBezTo>
                    <a:cubicBezTo>
                      <a:pt x="30904" y="16183"/>
                      <a:pt x="33078" y="15565"/>
                      <a:pt x="33699" y="12770"/>
                    </a:cubicBezTo>
                    <a:cubicBezTo>
                      <a:pt x="35330" y="5470"/>
                      <a:pt x="30695" y="4276"/>
                      <a:pt x="24349" y="3082"/>
                    </a:cubicBezTo>
                    <a:cubicBezTo>
                      <a:pt x="24170" y="2983"/>
                      <a:pt x="25125" y="1312"/>
                      <a:pt x="23096" y="317"/>
                    </a:cubicBezTo>
                    <a:cubicBezTo>
                      <a:pt x="22636" y="101"/>
                      <a:pt x="22150" y="0"/>
                      <a:pt x="21666"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29" name="Google Shape;2229;p70"/>
              <p:cNvSpPr/>
              <p:nvPr/>
            </p:nvSpPr>
            <p:spPr>
              <a:xfrm>
                <a:off x="7285217" y="3519773"/>
                <a:ext cx="426168" cy="260104"/>
              </a:xfrm>
              <a:custGeom>
                <a:avLst/>
                <a:gdLst/>
                <a:ahLst/>
                <a:cxnLst/>
                <a:rect l="l" t="t" r="r" b="b"/>
                <a:pathLst>
                  <a:path w="35330" h="21563" extrusionOk="0">
                    <a:moveTo>
                      <a:pt x="21666" y="0"/>
                    </a:moveTo>
                    <a:cubicBezTo>
                      <a:pt x="20287" y="0"/>
                      <a:pt x="18930" y="816"/>
                      <a:pt x="18282" y="2068"/>
                    </a:cubicBezTo>
                    <a:cubicBezTo>
                      <a:pt x="18262" y="2068"/>
                      <a:pt x="18262" y="2088"/>
                      <a:pt x="18262" y="2088"/>
                    </a:cubicBezTo>
                    <a:cubicBezTo>
                      <a:pt x="18262" y="2088"/>
                      <a:pt x="16829" y="1459"/>
                      <a:pt x="15319" y="1459"/>
                    </a:cubicBezTo>
                    <a:cubicBezTo>
                      <a:pt x="13911" y="1459"/>
                      <a:pt x="12437" y="2005"/>
                      <a:pt x="11996" y="4117"/>
                    </a:cubicBezTo>
                    <a:cubicBezTo>
                      <a:pt x="11996" y="4117"/>
                      <a:pt x="11559" y="2642"/>
                      <a:pt x="10660" y="2642"/>
                    </a:cubicBezTo>
                    <a:cubicBezTo>
                      <a:pt x="10231" y="2642"/>
                      <a:pt x="9695" y="2980"/>
                      <a:pt x="9052" y="3978"/>
                    </a:cubicBezTo>
                    <a:cubicBezTo>
                      <a:pt x="9052" y="3978"/>
                      <a:pt x="7826" y="3668"/>
                      <a:pt x="6302" y="3668"/>
                    </a:cubicBezTo>
                    <a:cubicBezTo>
                      <a:pt x="4080" y="3668"/>
                      <a:pt x="1222" y="4326"/>
                      <a:pt x="597" y="7558"/>
                    </a:cubicBezTo>
                    <a:cubicBezTo>
                      <a:pt x="0" y="10741"/>
                      <a:pt x="4675" y="16033"/>
                      <a:pt x="10544" y="17226"/>
                    </a:cubicBezTo>
                    <a:cubicBezTo>
                      <a:pt x="10424" y="17922"/>
                      <a:pt x="9748" y="19574"/>
                      <a:pt x="11757" y="20906"/>
                    </a:cubicBezTo>
                    <a:cubicBezTo>
                      <a:pt x="12413" y="21346"/>
                      <a:pt x="13187" y="21563"/>
                      <a:pt x="13947" y="21563"/>
                    </a:cubicBezTo>
                    <a:cubicBezTo>
                      <a:pt x="15214" y="21563"/>
                      <a:pt x="16444" y="20961"/>
                      <a:pt x="17029" y="19792"/>
                    </a:cubicBezTo>
                    <a:lnTo>
                      <a:pt x="17108" y="19633"/>
                    </a:lnTo>
                    <a:cubicBezTo>
                      <a:pt x="17108" y="19633"/>
                      <a:pt x="18558" y="20350"/>
                      <a:pt x="20075" y="20350"/>
                    </a:cubicBezTo>
                    <a:cubicBezTo>
                      <a:pt x="21472" y="20350"/>
                      <a:pt x="22925" y="19742"/>
                      <a:pt x="23354" y="17405"/>
                    </a:cubicBezTo>
                    <a:cubicBezTo>
                      <a:pt x="23354" y="17405"/>
                      <a:pt x="23663" y="17876"/>
                      <a:pt x="24227" y="17876"/>
                    </a:cubicBezTo>
                    <a:cubicBezTo>
                      <a:pt x="24762" y="17876"/>
                      <a:pt x="25528" y="17451"/>
                      <a:pt x="26478" y="15794"/>
                    </a:cubicBezTo>
                    <a:cubicBezTo>
                      <a:pt x="26478" y="15794"/>
                      <a:pt x="27673" y="16183"/>
                      <a:pt x="29103" y="16183"/>
                    </a:cubicBezTo>
                    <a:cubicBezTo>
                      <a:pt x="30904" y="16183"/>
                      <a:pt x="33078" y="15565"/>
                      <a:pt x="33699" y="12770"/>
                    </a:cubicBezTo>
                    <a:cubicBezTo>
                      <a:pt x="35330" y="5470"/>
                      <a:pt x="30695" y="4276"/>
                      <a:pt x="24349" y="3082"/>
                    </a:cubicBezTo>
                    <a:cubicBezTo>
                      <a:pt x="24170" y="2983"/>
                      <a:pt x="25125" y="1312"/>
                      <a:pt x="23096" y="317"/>
                    </a:cubicBezTo>
                    <a:cubicBezTo>
                      <a:pt x="22636" y="101"/>
                      <a:pt x="22150" y="0"/>
                      <a:pt x="21666"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30" name="Google Shape;2230;p70"/>
              <p:cNvSpPr/>
              <p:nvPr/>
            </p:nvSpPr>
            <p:spPr>
              <a:xfrm>
                <a:off x="6571830" y="3339448"/>
                <a:ext cx="426168" cy="260104"/>
              </a:xfrm>
              <a:custGeom>
                <a:avLst/>
                <a:gdLst/>
                <a:ahLst/>
                <a:cxnLst/>
                <a:rect l="l" t="t" r="r" b="b"/>
                <a:pathLst>
                  <a:path w="35330" h="21563" extrusionOk="0">
                    <a:moveTo>
                      <a:pt x="21666" y="0"/>
                    </a:moveTo>
                    <a:cubicBezTo>
                      <a:pt x="20287" y="0"/>
                      <a:pt x="18930" y="816"/>
                      <a:pt x="18282" y="2068"/>
                    </a:cubicBezTo>
                    <a:cubicBezTo>
                      <a:pt x="18262" y="2068"/>
                      <a:pt x="18262" y="2088"/>
                      <a:pt x="18262" y="2088"/>
                    </a:cubicBezTo>
                    <a:cubicBezTo>
                      <a:pt x="18262" y="2088"/>
                      <a:pt x="16829" y="1459"/>
                      <a:pt x="15319" y="1459"/>
                    </a:cubicBezTo>
                    <a:cubicBezTo>
                      <a:pt x="13911" y="1459"/>
                      <a:pt x="12437" y="2005"/>
                      <a:pt x="11996" y="4117"/>
                    </a:cubicBezTo>
                    <a:cubicBezTo>
                      <a:pt x="11996" y="4117"/>
                      <a:pt x="11559" y="2642"/>
                      <a:pt x="10660" y="2642"/>
                    </a:cubicBezTo>
                    <a:cubicBezTo>
                      <a:pt x="10231" y="2642"/>
                      <a:pt x="9695" y="2980"/>
                      <a:pt x="9052" y="3978"/>
                    </a:cubicBezTo>
                    <a:cubicBezTo>
                      <a:pt x="9052" y="3978"/>
                      <a:pt x="7826" y="3668"/>
                      <a:pt x="6302" y="3668"/>
                    </a:cubicBezTo>
                    <a:cubicBezTo>
                      <a:pt x="4080" y="3668"/>
                      <a:pt x="1222" y="4326"/>
                      <a:pt x="597" y="7558"/>
                    </a:cubicBezTo>
                    <a:cubicBezTo>
                      <a:pt x="0" y="10741"/>
                      <a:pt x="4675" y="16033"/>
                      <a:pt x="10544" y="17226"/>
                    </a:cubicBezTo>
                    <a:cubicBezTo>
                      <a:pt x="10424" y="17922"/>
                      <a:pt x="9748" y="19574"/>
                      <a:pt x="11757" y="20906"/>
                    </a:cubicBezTo>
                    <a:cubicBezTo>
                      <a:pt x="12413" y="21346"/>
                      <a:pt x="13187" y="21563"/>
                      <a:pt x="13947" y="21563"/>
                    </a:cubicBezTo>
                    <a:cubicBezTo>
                      <a:pt x="15214" y="21563"/>
                      <a:pt x="16444" y="20961"/>
                      <a:pt x="17029" y="19792"/>
                    </a:cubicBezTo>
                    <a:lnTo>
                      <a:pt x="17108" y="19633"/>
                    </a:lnTo>
                    <a:cubicBezTo>
                      <a:pt x="17108" y="19633"/>
                      <a:pt x="18558" y="20350"/>
                      <a:pt x="20075" y="20350"/>
                    </a:cubicBezTo>
                    <a:cubicBezTo>
                      <a:pt x="21472" y="20350"/>
                      <a:pt x="22925" y="19742"/>
                      <a:pt x="23354" y="17405"/>
                    </a:cubicBezTo>
                    <a:cubicBezTo>
                      <a:pt x="23354" y="17405"/>
                      <a:pt x="23663" y="17876"/>
                      <a:pt x="24227" y="17876"/>
                    </a:cubicBezTo>
                    <a:cubicBezTo>
                      <a:pt x="24762" y="17876"/>
                      <a:pt x="25528" y="17451"/>
                      <a:pt x="26478" y="15794"/>
                    </a:cubicBezTo>
                    <a:cubicBezTo>
                      <a:pt x="26478" y="15794"/>
                      <a:pt x="27673" y="16183"/>
                      <a:pt x="29103" y="16183"/>
                    </a:cubicBezTo>
                    <a:cubicBezTo>
                      <a:pt x="30904" y="16183"/>
                      <a:pt x="33078" y="15565"/>
                      <a:pt x="33699" y="12770"/>
                    </a:cubicBezTo>
                    <a:cubicBezTo>
                      <a:pt x="35330" y="5470"/>
                      <a:pt x="30695" y="4276"/>
                      <a:pt x="24349" y="3082"/>
                    </a:cubicBezTo>
                    <a:cubicBezTo>
                      <a:pt x="24170" y="2983"/>
                      <a:pt x="25125" y="1312"/>
                      <a:pt x="23096" y="317"/>
                    </a:cubicBezTo>
                    <a:cubicBezTo>
                      <a:pt x="22636" y="101"/>
                      <a:pt x="22150" y="0"/>
                      <a:pt x="2166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31" name="Google Shape;2231;p70"/>
              <p:cNvSpPr/>
              <p:nvPr/>
            </p:nvSpPr>
            <p:spPr>
              <a:xfrm>
                <a:off x="6707314" y="3651895"/>
                <a:ext cx="328746" cy="200644"/>
              </a:xfrm>
              <a:custGeom>
                <a:avLst/>
                <a:gdLst/>
                <a:ahLst/>
                <a:cxnLst/>
                <a:rect l="l" t="t" r="r" b="b"/>
                <a:pathLst>
                  <a:path w="35330" h="21563" extrusionOk="0">
                    <a:moveTo>
                      <a:pt x="21666" y="0"/>
                    </a:moveTo>
                    <a:cubicBezTo>
                      <a:pt x="20287" y="0"/>
                      <a:pt x="18930" y="816"/>
                      <a:pt x="18282" y="2068"/>
                    </a:cubicBezTo>
                    <a:cubicBezTo>
                      <a:pt x="18262" y="2068"/>
                      <a:pt x="18262" y="2088"/>
                      <a:pt x="18262" y="2088"/>
                    </a:cubicBezTo>
                    <a:cubicBezTo>
                      <a:pt x="18262" y="2088"/>
                      <a:pt x="16829" y="1459"/>
                      <a:pt x="15319" y="1459"/>
                    </a:cubicBezTo>
                    <a:cubicBezTo>
                      <a:pt x="13911" y="1459"/>
                      <a:pt x="12437" y="2005"/>
                      <a:pt x="11996" y="4117"/>
                    </a:cubicBezTo>
                    <a:cubicBezTo>
                      <a:pt x="11996" y="4117"/>
                      <a:pt x="11559" y="2642"/>
                      <a:pt x="10660" y="2642"/>
                    </a:cubicBezTo>
                    <a:cubicBezTo>
                      <a:pt x="10231" y="2642"/>
                      <a:pt x="9695" y="2980"/>
                      <a:pt x="9052" y="3978"/>
                    </a:cubicBezTo>
                    <a:cubicBezTo>
                      <a:pt x="9052" y="3978"/>
                      <a:pt x="7826" y="3668"/>
                      <a:pt x="6302" y="3668"/>
                    </a:cubicBezTo>
                    <a:cubicBezTo>
                      <a:pt x="4080" y="3668"/>
                      <a:pt x="1222" y="4326"/>
                      <a:pt x="597" y="7558"/>
                    </a:cubicBezTo>
                    <a:cubicBezTo>
                      <a:pt x="0" y="10741"/>
                      <a:pt x="4675" y="16033"/>
                      <a:pt x="10544" y="17226"/>
                    </a:cubicBezTo>
                    <a:cubicBezTo>
                      <a:pt x="10424" y="17922"/>
                      <a:pt x="9748" y="19574"/>
                      <a:pt x="11757" y="20906"/>
                    </a:cubicBezTo>
                    <a:cubicBezTo>
                      <a:pt x="12413" y="21346"/>
                      <a:pt x="13187" y="21563"/>
                      <a:pt x="13947" y="21563"/>
                    </a:cubicBezTo>
                    <a:cubicBezTo>
                      <a:pt x="15214" y="21563"/>
                      <a:pt x="16444" y="20961"/>
                      <a:pt x="17029" y="19792"/>
                    </a:cubicBezTo>
                    <a:lnTo>
                      <a:pt x="17108" y="19633"/>
                    </a:lnTo>
                    <a:cubicBezTo>
                      <a:pt x="17108" y="19633"/>
                      <a:pt x="18558" y="20350"/>
                      <a:pt x="20075" y="20350"/>
                    </a:cubicBezTo>
                    <a:cubicBezTo>
                      <a:pt x="21472" y="20350"/>
                      <a:pt x="22925" y="19742"/>
                      <a:pt x="23354" y="17405"/>
                    </a:cubicBezTo>
                    <a:cubicBezTo>
                      <a:pt x="23354" y="17405"/>
                      <a:pt x="23663" y="17876"/>
                      <a:pt x="24227" y="17876"/>
                    </a:cubicBezTo>
                    <a:cubicBezTo>
                      <a:pt x="24762" y="17876"/>
                      <a:pt x="25528" y="17451"/>
                      <a:pt x="26478" y="15794"/>
                    </a:cubicBezTo>
                    <a:cubicBezTo>
                      <a:pt x="26478" y="15794"/>
                      <a:pt x="27673" y="16183"/>
                      <a:pt x="29103" y="16183"/>
                    </a:cubicBezTo>
                    <a:cubicBezTo>
                      <a:pt x="30904" y="16183"/>
                      <a:pt x="33078" y="15565"/>
                      <a:pt x="33699" y="12770"/>
                    </a:cubicBezTo>
                    <a:cubicBezTo>
                      <a:pt x="35330" y="5470"/>
                      <a:pt x="30695" y="4276"/>
                      <a:pt x="24349" y="3082"/>
                    </a:cubicBezTo>
                    <a:cubicBezTo>
                      <a:pt x="24170" y="2983"/>
                      <a:pt x="25125" y="1312"/>
                      <a:pt x="23096" y="317"/>
                    </a:cubicBezTo>
                    <a:cubicBezTo>
                      <a:pt x="22636" y="101"/>
                      <a:pt x="22150" y="0"/>
                      <a:pt x="2166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2232" name="Google Shape;2232;p70"/>
            <p:cNvSpPr/>
            <p:nvPr/>
          </p:nvSpPr>
          <p:spPr>
            <a:xfrm flipH="1">
              <a:off x="5432506" y="3919469"/>
              <a:ext cx="3782125" cy="647025"/>
            </a:xfrm>
            <a:custGeom>
              <a:avLst/>
              <a:gdLst/>
              <a:ahLst/>
              <a:cxnLst/>
              <a:rect l="l" t="t" r="r" b="b"/>
              <a:pathLst>
                <a:path w="151285" h="25881" extrusionOk="0">
                  <a:moveTo>
                    <a:pt x="1" y="0"/>
                  </a:moveTo>
                  <a:lnTo>
                    <a:pt x="1" y="20649"/>
                  </a:lnTo>
                  <a:lnTo>
                    <a:pt x="151285" y="25881"/>
                  </a:lnTo>
                  <a:cubicBezTo>
                    <a:pt x="151285" y="25881"/>
                    <a:pt x="93516" y="19117"/>
                    <a:pt x="1" y="0"/>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2233" name="Google Shape;2233;p70"/>
          <p:cNvSpPr/>
          <p:nvPr/>
        </p:nvSpPr>
        <p:spPr>
          <a:xfrm flipH="1">
            <a:off x="4907031" y="2158300"/>
            <a:ext cx="2000" cy="1025"/>
          </a:xfrm>
          <a:custGeom>
            <a:avLst/>
            <a:gdLst/>
            <a:ahLst/>
            <a:cxnLst/>
            <a:rect l="l" t="t" r="r" b="b"/>
            <a:pathLst>
              <a:path w="80" h="41" extrusionOk="0">
                <a:moveTo>
                  <a:pt x="0" y="1"/>
                </a:moveTo>
                <a:cubicBezTo>
                  <a:pt x="0" y="15"/>
                  <a:pt x="20" y="19"/>
                  <a:pt x="46" y="27"/>
                </a:cubicBezTo>
                <a:lnTo>
                  <a:pt x="46" y="27"/>
                </a:lnTo>
                <a:cubicBezTo>
                  <a:pt x="34" y="20"/>
                  <a:pt x="19" y="10"/>
                  <a:pt x="0" y="1"/>
                </a:cubicBezTo>
                <a:close/>
                <a:moveTo>
                  <a:pt x="46" y="27"/>
                </a:moveTo>
                <a:cubicBezTo>
                  <a:pt x="59" y="35"/>
                  <a:pt x="70" y="41"/>
                  <a:pt x="80" y="41"/>
                </a:cubicBezTo>
                <a:cubicBezTo>
                  <a:pt x="68" y="35"/>
                  <a:pt x="57" y="31"/>
                  <a:pt x="46" y="27"/>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34" name="Google Shape;2234;p70"/>
          <p:cNvSpPr/>
          <p:nvPr/>
        </p:nvSpPr>
        <p:spPr>
          <a:xfrm flipH="1">
            <a:off x="4912481" y="2154325"/>
            <a:ext cx="1025" cy="1025"/>
          </a:xfrm>
          <a:custGeom>
            <a:avLst/>
            <a:gdLst/>
            <a:ahLst/>
            <a:cxnLst/>
            <a:rect l="l" t="t" r="r" b="b"/>
            <a:pathLst>
              <a:path w="41" h="41" extrusionOk="0">
                <a:moveTo>
                  <a:pt x="0" y="1"/>
                </a:moveTo>
                <a:cubicBezTo>
                  <a:pt x="0" y="1"/>
                  <a:pt x="20" y="41"/>
                  <a:pt x="40" y="41"/>
                </a:cubicBezTo>
                <a:cubicBezTo>
                  <a:pt x="40" y="41"/>
                  <a:pt x="20" y="1"/>
                  <a:pt x="0"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35" name="Google Shape;2235;p70"/>
          <p:cNvSpPr/>
          <p:nvPr/>
        </p:nvSpPr>
        <p:spPr>
          <a:xfrm flipH="1">
            <a:off x="4905031" y="2160800"/>
            <a:ext cx="1525" cy="1025"/>
          </a:xfrm>
          <a:custGeom>
            <a:avLst/>
            <a:gdLst/>
            <a:ahLst/>
            <a:cxnLst/>
            <a:rect l="l" t="t" r="r" b="b"/>
            <a:pathLst>
              <a:path w="61" h="41" extrusionOk="0">
                <a:moveTo>
                  <a:pt x="60" y="40"/>
                </a:moveTo>
                <a:lnTo>
                  <a:pt x="60" y="40"/>
                </a:lnTo>
                <a:lnTo>
                  <a:pt x="1"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36" name="Google Shape;2236;p70"/>
          <p:cNvSpPr/>
          <p:nvPr/>
        </p:nvSpPr>
        <p:spPr>
          <a:xfrm flipH="1">
            <a:off x="4910006" y="2155825"/>
            <a:ext cx="1025" cy="1025"/>
          </a:xfrm>
          <a:custGeom>
            <a:avLst/>
            <a:gdLst/>
            <a:ahLst/>
            <a:cxnLst/>
            <a:rect l="l" t="t" r="r" b="b"/>
            <a:pathLst>
              <a:path w="41" h="41" extrusionOk="0">
                <a:moveTo>
                  <a:pt x="1" y="0"/>
                </a:moveTo>
                <a:cubicBezTo>
                  <a:pt x="1" y="20"/>
                  <a:pt x="21" y="40"/>
                  <a:pt x="40" y="40"/>
                </a:cubicBezTo>
                <a:lnTo>
                  <a:pt x="1"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37" name="Google Shape;2237;p70"/>
          <p:cNvSpPr/>
          <p:nvPr/>
        </p:nvSpPr>
        <p:spPr>
          <a:xfrm flipH="1">
            <a:off x="4937356" y="2156325"/>
            <a:ext cx="3000" cy="5000"/>
          </a:xfrm>
          <a:custGeom>
            <a:avLst/>
            <a:gdLst/>
            <a:ahLst/>
            <a:cxnLst/>
            <a:rect l="l" t="t" r="r" b="b"/>
            <a:pathLst>
              <a:path w="120" h="200" extrusionOk="0">
                <a:moveTo>
                  <a:pt x="119" y="0"/>
                </a:moveTo>
                <a:lnTo>
                  <a:pt x="119" y="0"/>
                </a:lnTo>
                <a:cubicBezTo>
                  <a:pt x="80" y="60"/>
                  <a:pt x="20" y="120"/>
                  <a:pt x="0" y="199"/>
                </a:cubicBezTo>
                <a:cubicBezTo>
                  <a:pt x="40" y="120"/>
                  <a:pt x="99" y="80"/>
                  <a:pt x="119"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38" name="Google Shape;2238;p70"/>
          <p:cNvSpPr/>
          <p:nvPr/>
        </p:nvSpPr>
        <p:spPr>
          <a:xfrm flipH="1">
            <a:off x="4947306" y="2170250"/>
            <a:ext cx="5500" cy="6475"/>
          </a:xfrm>
          <a:custGeom>
            <a:avLst/>
            <a:gdLst/>
            <a:ahLst/>
            <a:cxnLst/>
            <a:rect l="l" t="t" r="r" b="b"/>
            <a:pathLst>
              <a:path w="220" h="259" extrusionOk="0">
                <a:moveTo>
                  <a:pt x="220" y="0"/>
                </a:moveTo>
                <a:cubicBezTo>
                  <a:pt x="140" y="100"/>
                  <a:pt x="80" y="159"/>
                  <a:pt x="1" y="259"/>
                </a:cubicBezTo>
                <a:cubicBezTo>
                  <a:pt x="80" y="159"/>
                  <a:pt x="140" y="100"/>
                  <a:pt x="22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39" name="Google Shape;2239;p70"/>
          <p:cNvSpPr/>
          <p:nvPr/>
        </p:nvSpPr>
        <p:spPr>
          <a:xfrm flipH="1">
            <a:off x="4941831" y="2163275"/>
            <a:ext cx="5000" cy="6000"/>
          </a:xfrm>
          <a:custGeom>
            <a:avLst/>
            <a:gdLst/>
            <a:ahLst/>
            <a:cxnLst/>
            <a:rect l="l" t="t" r="r" b="b"/>
            <a:pathLst>
              <a:path w="200" h="240" extrusionOk="0">
                <a:moveTo>
                  <a:pt x="199" y="1"/>
                </a:moveTo>
                <a:lnTo>
                  <a:pt x="199" y="1"/>
                </a:lnTo>
                <a:cubicBezTo>
                  <a:pt x="140" y="80"/>
                  <a:pt x="80" y="140"/>
                  <a:pt x="0" y="240"/>
                </a:cubicBezTo>
                <a:cubicBezTo>
                  <a:pt x="80" y="180"/>
                  <a:pt x="160" y="80"/>
                  <a:pt x="199"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40" name="Google Shape;2240;p70"/>
          <p:cNvSpPr txBox="1">
            <a:spLocks noGrp="1"/>
          </p:cNvSpPr>
          <p:nvPr>
            <p:ph type="title"/>
          </p:nvPr>
        </p:nvSpPr>
        <p:spPr>
          <a:xfrm>
            <a:off x="639104" y="1349189"/>
            <a:ext cx="4670800" cy="1251257"/>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l-GR" sz="3600" dirty="0">
                <a:solidFill>
                  <a:srgbClr val="38271F"/>
                </a:solidFill>
              </a:rPr>
              <a:t>Ευχαριστούμε για τον χρόνο σας</a:t>
            </a:r>
            <a:r>
              <a:rPr lang="en" sz="3600" dirty="0">
                <a:solidFill>
                  <a:srgbClr val="38271F"/>
                </a:solidFill>
              </a:rPr>
              <a:t>!</a:t>
            </a:r>
            <a:endParaRPr sz="3600" dirty="0">
              <a:solidFill>
                <a:srgbClr val="38271F"/>
              </a:solidFill>
            </a:endParaRPr>
          </a:p>
        </p:txBody>
      </p:sp>
      <p:grpSp>
        <p:nvGrpSpPr>
          <p:cNvPr id="2258" name="Google Shape;2258;p70"/>
          <p:cNvGrpSpPr/>
          <p:nvPr/>
        </p:nvGrpSpPr>
        <p:grpSpPr>
          <a:xfrm>
            <a:off x="5168825" y="1604207"/>
            <a:ext cx="450575" cy="397400"/>
            <a:chOff x="8512100" y="985082"/>
            <a:chExt cx="450575" cy="397400"/>
          </a:xfrm>
        </p:grpSpPr>
        <p:sp>
          <p:nvSpPr>
            <p:cNvPr id="2259" name="Google Shape;2259;p70"/>
            <p:cNvSpPr/>
            <p:nvPr/>
          </p:nvSpPr>
          <p:spPr>
            <a:xfrm flipH="1">
              <a:off x="8512100" y="1205407"/>
              <a:ext cx="338675" cy="177075"/>
            </a:xfrm>
            <a:custGeom>
              <a:avLst/>
              <a:gdLst/>
              <a:ahLst/>
              <a:cxnLst/>
              <a:rect l="l" t="t" r="r" b="b"/>
              <a:pathLst>
                <a:path w="13547" h="7083" extrusionOk="0">
                  <a:moveTo>
                    <a:pt x="0" y="0"/>
                  </a:moveTo>
                  <a:lnTo>
                    <a:pt x="4834" y="7082"/>
                  </a:lnTo>
                  <a:lnTo>
                    <a:pt x="13547" y="3700"/>
                  </a:lnTo>
                  <a:cubicBezTo>
                    <a:pt x="12824" y="3514"/>
                    <a:pt x="12149" y="3434"/>
                    <a:pt x="11524" y="3434"/>
                  </a:cubicBezTo>
                  <a:cubicBezTo>
                    <a:pt x="7953" y="3434"/>
                    <a:pt x="6008" y="6028"/>
                    <a:pt x="6008" y="6028"/>
                  </a:cubicBezTo>
                  <a:cubicBezTo>
                    <a:pt x="5232" y="1493"/>
                    <a:pt x="0" y="1"/>
                    <a:pt x="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60" name="Google Shape;2260;p70"/>
            <p:cNvSpPr/>
            <p:nvPr/>
          </p:nvSpPr>
          <p:spPr>
            <a:xfrm flipH="1">
              <a:off x="8696600" y="985082"/>
              <a:ext cx="266075" cy="109450"/>
            </a:xfrm>
            <a:custGeom>
              <a:avLst/>
              <a:gdLst/>
              <a:ahLst/>
              <a:cxnLst/>
              <a:rect l="l" t="t" r="r" b="b"/>
              <a:pathLst>
                <a:path w="10643" h="4378" extrusionOk="0">
                  <a:moveTo>
                    <a:pt x="0" y="1"/>
                  </a:moveTo>
                  <a:lnTo>
                    <a:pt x="4794" y="4377"/>
                  </a:lnTo>
                  <a:lnTo>
                    <a:pt x="10643" y="339"/>
                  </a:lnTo>
                  <a:cubicBezTo>
                    <a:pt x="10607" y="339"/>
                    <a:pt x="10571" y="338"/>
                    <a:pt x="10536" y="338"/>
                  </a:cubicBezTo>
                  <a:cubicBezTo>
                    <a:pt x="6837" y="338"/>
                    <a:pt x="5491" y="3403"/>
                    <a:pt x="5491" y="3403"/>
                  </a:cubicBezTo>
                  <a:cubicBezTo>
                    <a:pt x="4138" y="180"/>
                    <a:pt x="0" y="1"/>
                    <a:pt x="0"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3" name="Υπότιτλος 2">
            <a:extLst>
              <a:ext uri="{FF2B5EF4-FFF2-40B4-BE49-F238E27FC236}">
                <a16:creationId xmlns:a16="http://schemas.microsoft.com/office/drawing/2014/main" id="{D348FDB9-EBFB-8CDD-29CD-C25CC5D973E1}"/>
              </a:ext>
            </a:extLst>
          </p:cNvPr>
          <p:cNvSpPr>
            <a:spLocks noGrp="1"/>
          </p:cNvSpPr>
          <p:nvPr>
            <p:ph type="subTitle" idx="1"/>
          </p:nvPr>
        </p:nvSpPr>
        <p:spPr>
          <a:xfrm>
            <a:off x="639692" y="3184565"/>
            <a:ext cx="3824400" cy="957600"/>
          </a:xfrm>
        </p:spPr>
        <p:txBody>
          <a:bodyPr/>
          <a:lstStyle/>
          <a:p>
            <a:endParaRPr lang="en-US" dirty="0"/>
          </a:p>
        </p:txBody>
      </p:sp>
      <p:pic>
        <p:nvPicPr>
          <p:cNvPr id="4" name="Εικόνα 3">
            <a:extLst>
              <a:ext uri="{FF2B5EF4-FFF2-40B4-BE49-F238E27FC236}">
                <a16:creationId xmlns:a16="http://schemas.microsoft.com/office/drawing/2014/main" id="{A4525231-12C6-6E03-69A1-FD82962E64EB}"/>
              </a:ext>
            </a:extLst>
          </p:cNvPr>
          <p:cNvPicPr>
            <a:picLocks noChangeAspect="1"/>
          </p:cNvPicPr>
          <p:nvPr/>
        </p:nvPicPr>
        <p:blipFill>
          <a:blip r:embed="rId3"/>
          <a:stretch>
            <a:fillRect/>
          </a:stretch>
        </p:blipFill>
        <p:spPr>
          <a:xfrm>
            <a:off x="554229" y="3103652"/>
            <a:ext cx="5052454" cy="1103767"/>
          </a:xfrm>
          <a:prstGeom prst="rect">
            <a:avLst/>
          </a:prstGeom>
        </p:spPr>
      </p:pic>
      <p:pic>
        <p:nvPicPr>
          <p:cNvPr id="7" name="Γραφικό 6" descr="Ανοιχτό χέρι με φυτό περίγραμμα">
            <a:extLst>
              <a:ext uri="{FF2B5EF4-FFF2-40B4-BE49-F238E27FC236}">
                <a16:creationId xmlns:a16="http://schemas.microsoft.com/office/drawing/2014/main" id="{820754EC-F1D6-09B7-1F2B-D34B9D0002F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947484" y="2681359"/>
            <a:ext cx="1208816" cy="1208816"/>
          </a:xfrm>
          <a:prstGeom prst="rect">
            <a:avLst/>
          </a:prstGeom>
        </p:spPr>
      </p:pic>
    </p:spTree>
  </p:cSld>
  <p:clrMapOvr>
    <a:masterClrMapping/>
  </p:clrMapOvr>
  <p:transition spd="med">
    <p:pull/>
  </p:transition>
</p:sld>
</file>

<file path=ppt/theme/theme1.xml><?xml version="1.0" encoding="utf-8"?>
<a:theme xmlns:a="http://schemas.openxmlformats.org/drawingml/2006/main" name="Forests &amp; Jungles: Consequences of Deforestation by Slidesgo">
  <a:themeElements>
    <a:clrScheme name="Simple Light">
      <a:dk1>
        <a:srgbClr val="27211E"/>
      </a:dk1>
      <a:lt1>
        <a:srgbClr val="F2E2DF"/>
      </a:lt1>
      <a:dk2>
        <a:srgbClr val="F4CA79"/>
      </a:dk2>
      <a:lt2>
        <a:srgbClr val="F5B073"/>
      </a:lt2>
      <a:accent1>
        <a:srgbClr val="FF7966"/>
      </a:accent1>
      <a:accent2>
        <a:srgbClr val="51613C"/>
      </a:accent2>
      <a:accent3>
        <a:srgbClr val="C6B2A9"/>
      </a:accent3>
      <a:accent4>
        <a:srgbClr val="A98E82"/>
      </a:accent4>
      <a:accent5>
        <a:srgbClr val="9E7765"/>
      </a:accent5>
      <a:accent6>
        <a:srgbClr val="38271F"/>
      </a:accent6>
      <a:hlink>
        <a:srgbClr val="27211E"/>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172</TotalTime>
  <Words>424</Words>
  <Application>Microsoft Office PowerPoint</Application>
  <PresentationFormat>On-screen Show (16:9)</PresentationFormat>
  <Paragraphs>23</Paragraphs>
  <Slides>4</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Arial Black</vt:lpstr>
      <vt:lpstr>Book Antiqua</vt:lpstr>
      <vt:lpstr>Epilogue</vt:lpstr>
      <vt:lpstr>DM Sans</vt:lpstr>
      <vt:lpstr>Forests &amp; Jungles: Consequences of Deforestation by Slidesgo</vt:lpstr>
      <vt:lpstr>PowerPoint Presentation</vt:lpstr>
      <vt:lpstr>PowerPoint Presentation</vt:lpstr>
      <vt:lpstr>PowerPoint Presentation</vt:lpstr>
      <vt:lpstr>Ευχαριστούμε για τον χρόνο σας!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cp:lastModifiedBy>Melina Diamantopoulou</cp:lastModifiedBy>
  <cp:revision>25</cp:revision>
  <dcterms:modified xsi:type="dcterms:W3CDTF">2023-12-14T19:32:14Z</dcterms:modified>
</cp:coreProperties>
</file>